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04" r:id="rId1"/>
    <p:sldMasterId id="2147483817" r:id="rId2"/>
  </p:sldMasterIdLst>
  <p:notesMasterIdLst>
    <p:notesMasterId r:id="rId5"/>
  </p:notesMasterIdLst>
  <p:handoutMasterIdLst>
    <p:handoutMasterId r:id="rId6"/>
  </p:handoutMasterIdLst>
  <p:sldIdLst>
    <p:sldId id="262" r:id="rId3"/>
    <p:sldId id="263" r:id="rId4"/>
  </p:sldIdLst>
  <p:sldSz cx="6858000" cy="9906000" type="A4"/>
  <p:notesSz cx="9866313" cy="6735763"/>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66FF"/>
    <a:srgbClr val="CCFFFF"/>
    <a:srgbClr val="FF66CC"/>
    <a:srgbClr val="CC99FF"/>
    <a:srgbClr val="FFFFCC"/>
    <a:srgbClr val="FFE5FF"/>
    <a:srgbClr val="FFBDFF"/>
    <a:srgbClr val="FFCC66"/>
    <a:srgbClr val="D2F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94" autoAdjust="0"/>
    <p:restoredTop sz="91446" autoAdjust="0"/>
  </p:normalViewPr>
  <p:slideViewPr>
    <p:cSldViewPr>
      <p:cViewPr>
        <p:scale>
          <a:sx n="100" d="100"/>
          <a:sy n="100" d="100"/>
        </p:scale>
        <p:origin x="1430" y="-264"/>
      </p:cViewPr>
      <p:guideLst>
        <p:guide orient="horz" pos="3121"/>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4275402" cy="337595"/>
          </a:xfrm>
          <a:prstGeom prst="rect">
            <a:avLst/>
          </a:prstGeom>
        </p:spPr>
        <p:txBody>
          <a:bodyPr vert="horz" lIns="90293" tIns="45148" rIns="90293" bIns="4514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8632" y="4"/>
            <a:ext cx="4275402" cy="337595"/>
          </a:xfrm>
          <a:prstGeom prst="rect">
            <a:avLst/>
          </a:prstGeom>
        </p:spPr>
        <p:txBody>
          <a:bodyPr vert="horz" lIns="90293" tIns="45148" rIns="90293" bIns="45148" rtlCol="0"/>
          <a:lstStyle>
            <a:lvl1pPr algn="r">
              <a:defRPr sz="1200"/>
            </a:lvl1pPr>
          </a:lstStyle>
          <a:p>
            <a:endParaRPr kumimoji="1" lang="ja-JP" altLang="en-US"/>
          </a:p>
        </p:txBody>
      </p:sp>
      <p:sp>
        <p:nvSpPr>
          <p:cNvPr id="4" name="フッター プレースホルダー 3"/>
          <p:cNvSpPr>
            <a:spLocks noGrp="1"/>
          </p:cNvSpPr>
          <p:nvPr>
            <p:ph type="ftr" sz="quarter" idx="2"/>
          </p:nvPr>
        </p:nvSpPr>
        <p:spPr>
          <a:xfrm>
            <a:off x="0" y="6398173"/>
            <a:ext cx="4275402" cy="337595"/>
          </a:xfrm>
          <a:prstGeom prst="rect">
            <a:avLst/>
          </a:prstGeom>
        </p:spPr>
        <p:txBody>
          <a:bodyPr vert="horz" lIns="90293" tIns="45148" rIns="90293" bIns="451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8632" y="6398173"/>
            <a:ext cx="4275402" cy="337595"/>
          </a:xfrm>
          <a:prstGeom prst="rect">
            <a:avLst/>
          </a:prstGeom>
        </p:spPr>
        <p:txBody>
          <a:bodyPr vert="horz" lIns="90293" tIns="45148" rIns="90293" bIns="45148" rtlCol="0" anchor="b"/>
          <a:lstStyle>
            <a:lvl1pPr algn="r">
              <a:defRPr sz="1200"/>
            </a:lvl1pPr>
          </a:lstStyle>
          <a:p>
            <a:fld id="{D75BF43E-7D9F-44D0-8BB5-0B226E0F7F60}" type="slidenum">
              <a:rPr kumimoji="1" lang="ja-JP" altLang="en-US" smtClean="0"/>
              <a:t>‹#›</a:t>
            </a:fld>
            <a:endParaRPr kumimoji="1" lang="ja-JP" altLang="en-US"/>
          </a:p>
        </p:txBody>
      </p:sp>
    </p:spTree>
    <p:extLst>
      <p:ext uri="{BB962C8B-B14F-4D97-AF65-F5344CB8AC3E}">
        <p14:creationId xmlns:p14="http://schemas.microsoft.com/office/powerpoint/2010/main" val="41512349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4275402" cy="337595"/>
          </a:xfrm>
          <a:prstGeom prst="rect">
            <a:avLst/>
          </a:prstGeom>
        </p:spPr>
        <p:txBody>
          <a:bodyPr vert="horz" lIns="90293" tIns="45148" rIns="90293" bIns="45148"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32" y="4"/>
            <a:ext cx="4275402" cy="337595"/>
          </a:xfrm>
          <a:prstGeom prst="rect">
            <a:avLst/>
          </a:prstGeom>
        </p:spPr>
        <p:txBody>
          <a:bodyPr vert="horz" lIns="90293" tIns="45148" rIns="90293" bIns="45148"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4146550" y="841375"/>
            <a:ext cx="1573213" cy="2273300"/>
          </a:xfrm>
          <a:prstGeom prst="rect">
            <a:avLst/>
          </a:prstGeom>
          <a:noFill/>
          <a:ln w="12700">
            <a:solidFill>
              <a:prstClr val="black"/>
            </a:solidFill>
          </a:ln>
        </p:spPr>
        <p:txBody>
          <a:bodyPr vert="horz" lIns="90293" tIns="45148" rIns="90293" bIns="45148" rtlCol="0" anchor="ctr"/>
          <a:lstStyle/>
          <a:p>
            <a:endParaRPr lang="ja-JP" altLang="en-US"/>
          </a:p>
        </p:txBody>
      </p:sp>
      <p:sp>
        <p:nvSpPr>
          <p:cNvPr id="5" name="ノート プレースホルダー 4"/>
          <p:cNvSpPr>
            <a:spLocks noGrp="1"/>
          </p:cNvSpPr>
          <p:nvPr>
            <p:ph type="body" sz="quarter" idx="3"/>
          </p:nvPr>
        </p:nvSpPr>
        <p:spPr>
          <a:xfrm>
            <a:off x="986632" y="3241553"/>
            <a:ext cx="7893050" cy="2652374"/>
          </a:xfrm>
          <a:prstGeom prst="rect">
            <a:avLst/>
          </a:prstGeom>
        </p:spPr>
        <p:txBody>
          <a:bodyPr vert="horz" lIns="90293" tIns="45148" rIns="90293" bIns="4514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398173"/>
            <a:ext cx="4275402" cy="337595"/>
          </a:xfrm>
          <a:prstGeom prst="rect">
            <a:avLst/>
          </a:prstGeom>
        </p:spPr>
        <p:txBody>
          <a:bodyPr vert="horz" lIns="90293" tIns="45148" rIns="90293" bIns="4514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32" y="6398173"/>
            <a:ext cx="4275402" cy="337595"/>
          </a:xfrm>
          <a:prstGeom prst="rect">
            <a:avLst/>
          </a:prstGeom>
        </p:spPr>
        <p:txBody>
          <a:bodyPr vert="horz" lIns="90293" tIns="45148" rIns="90293" bIns="45148" rtlCol="0" anchor="b"/>
          <a:lstStyle>
            <a:lvl1pPr algn="r">
              <a:defRPr sz="1200"/>
            </a:lvl1pPr>
          </a:lstStyle>
          <a:p>
            <a:fld id="{E5853049-1FE6-4865-B1B3-86F53BAD7582}" type="slidenum">
              <a:rPr kumimoji="1" lang="ja-JP" altLang="en-US" smtClean="0"/>
              <a:t>‹#›</a:t>
            </a:fld>
            <a:endParaRPr kumimoji="1" lang="ja-JP" altLang="en-US"/>
          </a:p>
        </p:txBody>
      </p:sp>
    </p:spTree>
    <p:extLst>
      <p:ext uri="{BB962C8B-B14F-4D97-AF65-F5344CB8AC3E}">
        <p14:creationId xmlns:p14="http://schemas.microsoft.com/office/powerpoint/2010/main" val="34384153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146550" y="841375"/>
            <a:ext cx="1573213" cy="22733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5853049-1FE6-4865-B1B3-86F53BAD7582}" type="slidenum">
              <a:rPr kumimoji="1" lang="ja-JP" altLang="en-US" smtClean="0"/>
              <a:t>1</a:t>
            </a:fld>
            <a:endParaRPr kumimoji="1" lang="ja-JP" altLang="en-US"/>
          </a:p>
        </p:txBody>
      </p:sp>
      <p:sp>
        <p:nvSpPr>
          <p:cNvPr id="5" name="日付プレースホルダー 4">
            <a:extLst>
              <a:ext uri="{FF2B5EF4-FFF2-40B4-BE49-F238E27FC236}">
                <a16:creationId xmlns:a16="http://schemas.microsoft.com/office/drawing/2014/main" id="{7D239E34-A7F4-EEC4-FF1C-CB3694351C4B}"/>
              </a:ext>
            </a:extLst>
          </p:cNvPr>
          <p:cNvSpPr>
            <a:spLocks noGrp="1"/>
          </p:cNvSpPr>
          <p:nvPr>
            <p:ph type="dt" idx="1"/>
          </p:nvPr>
        </p:nvSpPr>
        <p:spPr/>
        <p:txBody>
          <a:bodyPr/>
          <a:lstStyle/>
          <a:p>
            <a:endParaRPr kumimoji="1" lang="ja-JP" altLang="en-US"/>
          </a:p>
        </p:txBody>
      </p:sp>
    </p:spTree>
    <p:extLst>
      <p:ext uri="{BB962C8B-B14F-4D97-AF65-F5344CB8AC3E}">
        <p14:creationId xmlns:p14="http://schemas.microsoft.com/office/powerpoint/2010/main" val="3966380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146550" y="841375"/>
            <a:ext cx="1573213" cy="22733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E5853049-1FE6-4865-B1B3-86F53BAD7582}" type="slidenum">
              <a:rPr kumimoji="1" lang="ja-JP" altLang="en-US" smtClean="0"/>
              <a:t>2</a:t>
            </a:fld>
            <a:endParaRPr kumimoji="1" lang="ja-JP" altLang="en-US"/>
          </a:p>
        </p:txBody>
      </p:sp>
    </p:spTree>
    <p:extLst>
      <p:ext uri="{BB962C8B-B14F-4D97-AF65-F5344CB8AC3E}">
        <p14:creationId xmlns:p14="http://schemas.microsoft.com/office/powerpoint/2010/main" val="1949795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0678" indent="0" algn="ctr">
              <a:buNone/>
              <a:defRPr>
                <a:solidFill>
                  <a:schemeClr val="tx1">
                    <a:tint val="75000"/>
                  </a:schemeClr>
                </a:solidFill>
              </a:defRPr>
            </a:lvl2pPr>
            <a:lvl3pPr marL="901355" indent="0" algn="ctr">
              <a:buNone/>
              <a:defRPr>
                <a:solidFill>
                  <a:schemeClr val="tx1">
                    <a:tint val="75000"/>
                  </a:schemeClr>
                </a:solidFill>
              </a:defRPr>
            </a:lvl3pPr>
            <a:lvl4pPr marL="1352033" indent="0" algn="ctr">
              <a:buNone/>
              <a:defRPr>
                <a:solidFill>
                  <a:schemeClr val="tx1">
                    <a:tint val="75000"/>
                  </a:schemeClr>
                </a:solidFill>
              </a:defRPr>
            </a:lvl4pPr>
            <a:lvl5pPr marL="1802710" indent="0" algn="ctr">
              <a:buNone/>
              <a:defRPr>
                <a:solidFill>
                  <a:schemeClr val="tx1">
                    <a:tint val="75000"/>
                  </a:schemeClr>
                </a:solidFill>
              </a:defRPr>
            </a:lvl5pPr>
            <a:lvl6pPr marL="2253388" indent="0" algn="ctr">
              <a:buNone/>
              <a:defRPr>
                <a:solidFill>
                  <a:schemeClr val="tx1">
                    <a:tint val="75000"/>
                  </a:schemeClr>
                </a:solidFill>
              </a:defRPr>
            </a:lvl6pPr>
            <a:lvl7pPr marL="2704066" indent="0" algn="ctr">
              <a:buNone/>
              <a:defRPr>
                <a:solidFill>
                  <a:schemeClr val="tx1">
                    <a:tint val="75000"/>
                  </a:schemeClr>
                </a:solidFill>
              </a:defRPr>
            </a:lvl7pPr>
            <a:lvl8pPr marL="3154743" indent="0" algn="ctr">
              <a:buNone/>
              <a:defRPr>
                <a:solidFill>
                  <a:schemeClr val="tx1">
                    <a:tint val="75000"/>
                  </a:schemeClr>
                </a:solidFill>
              </a:defRPr>
            </a:lvl8pPr>
            <a:lvl9pPr marL="3605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E052BE0-6AC8-4B0F-8FED-8E1E389A2024}"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235467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20"/>
            <a:ext cx="4114800" cy="5943600"/>
          </a:xfrm>
        </p:spPr>
        <p:txBody>
          <a:bodyPr/>
          <a:lstStyle>
            <a:lvl1pPr marL="0" indent="0">
              <a:buNone/>
              <a:defRPr sz="3143"/>
            </a:lvl1pPr>
            <a:lvl2pPr marL="450678" indent="0">
              <a:buNone/>
              <a:defRPr sz="2762"/>
            </a:lvl2pPr>
            <a:lvl3pPr marL="901355" indent="0">
              <a:buNone/>
              <a:defRPr sz="2381"/>
            </a:lvl3pPr>
            <a:lvl4pPr marL="1352033" indent="0">
              <a:buNone/>
              <a:defRPr sz="2000"/>
            </a:lvl4pPr>
            <a:lvl5pPr marL="1802710" indent="0">
              <a:buNone/>
              <a:defRPr sz="2000"/>
            </a:lvl5pPr>
            <a:lvl6pPr marL="2253388" indent="0">
              <a:buNone/>
              <a:defRPr sz="2000"/>
            </a:lvl6pPr>
            <a:lvl7pPr marL="2704066" indent="0">
              <a:buNone/>
              <a:defRPr sz="2000"/>
            </a:lvl7pPr>
            <a:lvl8pPr marL="3154743" indent="0">
              <a:buNone/>
              <a:defRPr sz="2000"/>
            </a:lvl8pPr>
            <a:lvl9pPr marL="3605421"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333"/>
            </a:lvl1pPr>
            <a:lvl2pPr marL="450678" indent="0">
              <a:buNone/>
              <a:defRPr sz="1143"/>
            </a:lvl2pPr>
            <a:lvl3pPr marL="901355" indent="0">
              <a:buNone/>
              <a:defRPr sz="952"/>
            </a:lvl3pPr>
            <a:lvl4pPr marL="1352033" indent="0">
              <a:buNone/>
              <a:defRPr sz="857"/>
            </a:lvl4pPr>
            <a:lvl5pPr marL="1802710" indent="0">
              <a:buNone/>
              <a:defRPr sz="857"/>
            </a:lvl5pPr>
            <a:lvl6pPr marL="2253388" indent="0">
              <a:buNone/>
              <a:defRPr sz="857"/>
            </a:lvl6pPr>
            <a:lvl7pPr marL="2704066" indent="0">
              <a:buNone/>
              <a:defRPr sz="857"/>
            </a:lvl7pPr>
            <a:lvl8pPr marL="3154743" indent="0">
              <a:buNone/>
              <a:defRPr sz="857"/>
            </a:lvl8pPr>
            <a:lvl9pPr marL="3605421" indent="0">
              <a:buNone/>
              <a:defRPr sz="85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9EA26E0-DA66-4C47-B675-B23958BE1C93}"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22421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FE1189-3BF0-428F-964A-79C7EC622E29}"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4146926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1" y="396701"/>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B1C921-FE47-4CEF-B3DC-14E74B45EB1C}"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1718086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6707"/>
            <a:ext cx="5829300" cy="212394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0678" indent="0" algn="ctr">
              <a:buNone/>
              <a:defRPr>
                <a:solidFill>
                  <a:schemeClr val="tx1">
                    <a:tint val="75000"/>
                  </a:schemeClr>
                </a:solidFill>
              </a:defRPr>
            </a:lvl2pPr>
            <a:lvl3pPr marL="901355" indent="0" algn="ctr">
              <a:buNone/>
              <a:defRPr>
                <a:solidFill>
                  <a:schemeClr val="tx1">
                    <a:tint val="75000"/>
                  </a:schemeClr>
                </a:solidFill>
              </a:defRPr>
            </a:lvl3pPr>
            <a:lvl4pPr marL="1352033" indent="0" algn="ctr">
              <a:buNone/>
              <a:defRPr>
                <a:solidFill>
                  <a:schemeClr val="tx1">
                    <a:tint val="75000"/>
                  </a:schemeClr>
                </a:solidFill>
              </a:defRPr>
            </a:lvl4pPr>
            <a:lvl5pPr marL="1802710" indent="0" algn="ctr">
              <a:buNone/>
              <a:defRPr>
                <a:solidFill>
                  <a:schemeClr val="tx1">
                    <a:tint val="75000"/>
                  </a:schemeClr>
                </a:solidFill>
              </a:defRPr>
            </a:lvl5pPr>
            <a:lvl6pPr marL="2253388" indent="0" algn="ctr">
              <a:buNone/>
              <a:defRPr>
                <a:solidFill>
                  <a:schemeClr val="tx1">
                    <a:tint val="75000"/>
                  </a:schemeClr>
                </a:solidFill>
              </a:defRPr>
            </a:lvl6pPr>
            <a:lvl7pPr marL="2704066" indent="0" algn="ctr">
              <a:buNone/>
              <a:defRPr>
                <a:solidFill>
                  <a:schemeClr val="tx1">
                    <a:tint val="75000"/>
                  </a:schemeClr>
                </a:solidFill>
              </a:defRPr>
            </a:lvl7pPr>
            <a:lvl8pPr marL="3154743" indent="0" algn="ctr">
              <a:buNone/>
              <a:defRPr>
                <a:solidFill>
                  <a:schemeClr val="tx1">
                    <a:tint val="75000"/>
                  </a:schemeClr>
                </a:solidFill>
              </a:defRPr>
            </a:lvl8pPr>
            <a:lvl9pPr marL="3605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C7DE7C5-4A42-40D3-AA49-732452FDE75C}"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5821616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BB5FEB-A886-4EAD-969B-72D466AC0664}"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896530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9" y="6364949"/>
            <a:ext cx="5829300" cy="1967442"/>
          </a:xfrm>
        </p:spPr>
        <p:txBody>
          <a:bodyPr anchor="t"/>
          <a:lstStyle>
            <a:lvl1pPr algn="l">
              <a:defRPr sz="390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339" y="4198012"/>
            <a:ext cx="5829300" cy="2166938"/>
          </a:xfrm>
        </p:spPr>
        <p:txBody>
          <a:bodyPr anchor="b"/>
          <a:lstStyle>
            <a:lvl1pPr marL="0" indent="0">
              <a:buNone/>
              <a:defRPr sz="2000">
                <a:solidFill>
                  <a:schemeClr val="tx1">
                    <a:tint val="75000"/>
                  </a:schemeClr>
                </a:solidFill>
              </a:defRPr>
            </a:lvl1pPr>
            <a:lvl2pPr marL="450678" indent="0">
              <a:buNone/>
              <a:defRPr sz="1810">
                <a:solidFill>
                  <a:schemeClr val="tx1">
                    <a:tint val="75000"/>
                  </a:schemeClr>
                </a:solidFill>
              </a:defRPr>
            </a:lvl2pPr>
            <a:lvl3pPr marL="901355" indent="0">
              <a:buNone/>
              <a:defRPr sz="1619">
                <a:solidFill>
                  <a:schemeClr val="tx1">
                    <a:tint val="75000"/>
                  </a:schemeClr>
                </a:solidFill>
              </a:defRPr>
            </a:lvl3pPr>
            <a:lvl4pPr marL="1352033" indent="0">
              <a:buNone/>
              <a:defRPr sz="1333">
                <a:solidFill>
                  <a:schemeClr val="tx1">
                    <a:tint val="75000"/>
                  </a:schemeClr>
                </a:solidFill>
              </a:defRPr>
            </a:lvl4pPr>
            <a:lvl5pPr marL="1802710" indent="0">
              <a:buNone/>
              <a:defRPr sz="1333">
                <a:solidFill>
                  <a:schemeClr val="tx1">
                    <a:tint val="75000"/>
                  </a:schemeClr>
                </a:solidFill>
              </a:defRPr>
            </a:lvl5pPr>
            <a:lvl6pPr marL="2253388" indent="0">
              <a:buNone/>
              <a:defRPr sz="1333">
                <a:solidFill>
                  <a:schemeClr val="tx1">
                    <a:tint val="75000"/>
                  </a:schemeClr>
                </a:solidFill>
              </a:defRPr>
            </a:lvl6pPr>
            <a:lvl7pPr marL="2704066" indent="0">
              <a:buNone/>
              <a:defRPr sz="1333">
                <a:solidFill>
                  <a:schemeClr val="tx1">
                    <a:tint val="75000"/>
                  </a:schemeClr>
                </a:solidFill>
              </a:defRPr>
            </a:lvl7pPr>
            <a:lvl8pPr marL="3154743" indent="0">
              <a:buNone/>
              <a:defRPr sz="1333">
                <a:solidFill>
                  <a:schemeClr val="tx1">
                    <a:tint val="75000"/>
                  </a:schemeClr>
                </a:solidFill>
              </a:defRPr>
            </a:lvl8pPr>
            <a:lvl9pPr marL="3605421" indent="0">
              <a:buNone/>
              <a:defRPr sz="1333">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2633C0C-84F4-4C72-B254-04E4712753B4}"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2622733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0"/>
            <a:ext cx="3009900" cy="6536928"/>
          </a:xfrm>
        </p:spPr>
        <p:txBody>
          <a:bodyPr/>
          <a:lstStyle>
            <a:lvl1pPr>
              <a:defRPr sz="2762"/>
            </a:lvl1pPr>
            <a:lvl2pPr>
              <a:defRPr sz="2381"/>
            </a:lvl2pPr>
            <a:lvl3pPr>
              <a:defRPr sz="2000"/>
            </a:lvl3pPr>
            <a:lvl4pPr>
              <a:defRPr sz="1810"/>
            </a:lvl4pPr>
            <a:lvl5pPr>
              <a:defRPr sz="1810"/>
            </a:lvl5pPr>
            <a:lvl6pPr>
              <a:defRPr sz="1810"/>
            </a:lvl6pPr>
            <a:lvl7pPr>
              <a:defRPr sz="1810"/>
            </a:lvl7pPr>
            <a:lvl8pPr>
              <a:defRPr sz="1810"/>
            </a:lvl8pPr>
            <a:lvl9pPr>
              <a:defRPr sz="181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505200" y="2311400"/>
            <a:ext cx="3009900" cy="6536928"/>
          </a:xfrm>
        </p:spPr>
        <p:txBody>
          <a:bodyPr/>
          <a:lstStyle>
            <a:lvl1pPr>
              <a:defRPr sz="2762"/>
            </a:lvl1pPr>
            <a:lvl2pPr>
              <a:defRPr sz="2381"/>
            </a:lvl2pPr>
            <a:lvl3pPr>
              <a:defRPr sz="2000"/>
            </a:lvl3pPr>
            <a:lvl4pPr>
              <a:defRPr sz="1810"/>
            </a:lvl4pPr>
            <a:lvl5pPr>
              <a:defRPr sz="1810"/>
            </a:lvl5pPr>
            <a:lvl6pPr>
              <a:defRPr sz="1810"/>
            </a:lvl6pPr>
            <a:lvl7pPr>
              <a:defRPr sz="1810"/>
            </a:lvl7pPr>
            <a:lvl8pPr>
              <a:defRPr sz="1810"/>
            </a:lvl8pPr>
            <a:lvl9pPr>
              <a:defRPr sz="181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65B2677-D017-4F7D-9981-CA8B573D2F5F}"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31038671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6813"/>
            <a:ext cx="3030538" cy="925248"/>
          </a:xfrm>
        </p:spPr>
        <p:txBody>
          <a:bodyPr anchor="b"/>
          <a:lstStyle>
            <a:lvl1pPr marL="0" indent="0">
              <a:buNone/>
              <a:defRPr sz="2381" b="1"/>
            </a:lvl1pPr>
            <a:lvl2pPr marL="450678" indent="0">
              <a:buNone/>
              <a:defRPr sz="2000" b="1"/>
            </a:lvl2pPr>
            <a:lvl3pPr marL="901355" indent="0">
              <a:buNone/>
              <a:defRPr sz="1810" b="1"/>
            </a:lvl3pPr>
            <a:lvl4pPr marL="1352033" indent="0">
              <a:buNone/>
              <a:defRPr sz="1619" b="1"/>
            </a:lvl4pPr>
            <a:lvl5pPr marL="1802710" indent="0">
              <a:buNone/>
              <a:defRPr sz="1619" b="1"/>
            </a:lvl5pPr>
            <a:lvl6pPr marL="2253388" indent="0">
              <a:buNone/>
              <a:defRPr sz="1619" b="1"/>
            </a:lvl6pPr>
            <a:lvl7pPr marL="2704066" indent="0">
              <a:buNone/>
              <a:defRPr sz="1619" b="1"/>
            </a:lvl7pPr>
            <a:lvl8pPr marL="3154743" indent="0">
              <a:buNone/>
              <a:defRPr sz="1619" b="1"/>
            </a:lvl8pPr>
            <a:lvl9pPr marL="3605421" indent="0">
              <a:buNone/>
              <a:defRPr sz="1619"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2061"/>
            <a:ext cx="3030538" cy="5706269"/>
          </a:xfrm>
        </p:spPr>
        <p:txBody>
          <a:bodyPr/>
          <a:lstStyle>
            <a:lvl1pPr>
              <a:defRPr sz="2381"/>
            </a:lvl1pPr>
            <a:lvl2pPr>
              <a:defRPr sz="2000"/>
            </a:lvl2pPr>
            <a:lvl3pPr>
              <a:defRPr sz="1810"/>
            </a:lvl3pPr>
            <a:lvl4pPr>
              <a:defRPr sz="1619"/>
            </a:lvl4pPr>
            <a:lvl5pPr>
              <a:defRPr sz="1619"/>
            </a:lvl5pPr>
            <a:lvl6pPr>
              <a:defRPr sz="1619"/>
            </a:lvl6pPr>
            <a:lvl7pPr>
              <a:defRPr sz="1619"/>
            </a:lvl7pPr>
            <a:lvl8pPr>
              <a:defRPr sz="1619"/>
            </a:lvl8pPr>
            <a:lvl9pPr>
              <a:defRPr sz="161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4564" y="2216813"/>
            <a:ext cx="3030537" cy="925248"/>
          </a:xfrm>
        </p:spPr>
        <p:txBody>
          <a:bodyPr anchor="b"/>
          <a:lstStyle>
            <a:lvl1pPr marL="0" indent="0">
              <a:buNone/>
              <a:defRPr sz="2381" b="1"/>
            </a:lvl1pPr>
            <a:lvl2pPr marL="450678" indent="0">
              <a:buNone/>
              <a:defRPr sz="2000" b="1"/>
            </a:lvl2pPr>
            <a:lvl3pPr marL="901355" indent="0">
              <a:buNone/>
              <a:defRPr sz="1810" b="1"/>
            </a:lvl3pPr>
            <a:lvl4pPr marL="1352033" indent="0">
              <a:buNone/>
              <a:defRPr sz="1619" b="1"/>
            </a:lvl4pPr>
            <a:lvl5pPr marL="1802710" indent="0">
              <a:buNone/>
              <a:defRPr sz="1619" b="1"/>
            </a:lvl5pPr>
            <a:lvl6pPr marL="2253388" indent="0">
              <a:buNone/>
              <a:defRPr sz="1619" b="1"/>
            </a:lvl6pPr>
            <a:lvl7pPr marL="2704066" indent="0">
              <a:buNone/>
              <a:defRPr sz="1619" b="1"/>
            </a:lvl7pPr>
            <a:lvl8pPr marL="3154743" indent="0">
              <a:buNone/>
              <a:defRPr sz="1619" b="1"/>
            </a:lvl8pPr>
            <a:lvl9pPr marL="3605421" indent="0">
              <a:buNone/>
              <a:defRPr sz="1619"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4564" y="3142061"/>
            <a:ext cx="3030537" cy="5706269"/>
          </a:xfrm>
        </p:spPr>
        <p:txBody>
          <a:bodyPr/>
          <a:lstStyle>
            <a:lvl1pPr>
              <a:defRPr sz="2381"/>
            </a:lvl1pPr>
            <a:lvl2pPr>
              <a:defRPr sz="2000"/>
            </a:lvl2pPr>
            <a:lvl3pPr>
              <a:defRPr sz="1810"/>
            </a:lvl3pPr>
            <a:lvl4pPr>
              <a:defRPr sz="1619"/>
            </a:lvl4pPr>
            <a:lvl5pPr>
              <a:defRPr sz="1619"/>
            </a:lvl5pPr>
            <a:lvl6pPr>
              <a:defRPr sz="1619"/>
            </a:lvl6pPr>
            <a:lvl7pPr>
              <a:defRPr sz="1619"/>
            </a:lvl7pPr>
            <a:lvl8pPr>
              <a:defRPr sz="1619"/>
            </a:lvl8pPr>
            <a:lvl9pPr>
              <a:defRPr sz="161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F8F04C5-FE53-4FE5-AFBC-EECF05CD1E65}" type="datetime1">
              <a:rPr kumimoji="1" lang="ja-JP" altLang="en-US" smtClean="0"/>
              <a:t>2025/10/17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2477681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BE4EDFA-E0D3-479D-9F44-781F92083C2E}" type="datetime1">
              <a:rPr kumimoji="1" lang="ja-JP" altLang="en-US" smtClean="0"/>
              <a:t>2025/10/17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28337509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3031E80-8F3B-45FD-87F0-1ED24B46802D}" type="datetime1">
              <a:rPr kumimoji="1" lang="ja-JP" altLang="en-US" smtClean="0"/>
              <a:t>2025/10/17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1291882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819C421-E91F-45E0-8536-58209499921B}" type="datetime1">
              <a:rPr kumimoji="1" lang="ja-JP" altLang="en-US" smtClean="0"/>
              <a:t>2025/10/17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37980075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833"/>
            <a:ext cx="2255838"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3833"/>
            <a:ext cx="3833812" cy="8454496"/>
          </a:xfrm>
        </p:spPr>
        <p:txBody>
          <a:bodyPr/>
          <a:lstStyle>
            <a:lvl1pPr>
              <a:defRPr sz="3143"/>
            </a:lvl1pPr>
            <a:lvl2pPr>
              <a:defRPr sz="2762"/>
            </a:lvl2pPr>
            <a:lvl3pPr>
              <a:defRPr sz="2381"/>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350"/>
            <a:ext cx="2255838" cy="6775979"/>
          </a:xfrm>
        </p:spPr>
        <p:txBody>
          <a:bodyPr/>
          <a:lstStyle>
            <a:lvl1pPr marL="0" indent="0">
              <a:buNone/>
              <a:defRPr sz="1333"/>
            </a:lvl1pPr>
            <a:lvl2pPr marL="450678" indent="0">
              <a:buNone/>
              <a:defRPr sz="1143"/>
            </a:lvl2pPr>
            <a:lvl3pPr marL="901355" indent="0">
              <a:buNone/>
              <a:defRPr sz="952"/>
            </a:lvl3pPr>
            <a:lvl4pPr marL="1352033" indent="0">
              <a:buNone/>
              <a:defRPr sz="857"/>
            </a:lvl4pPr>
            <a:lvl5pPr marL="1802710" indent="0">
              <a:buNone/>
              <a:defRPr sz="857"/>
            </a:lvl5pPr>
            <a:lvl6pPr marL="2253388" indent="0">
              <a:buNone/>
              <a:defRPr sz="857"/>
            </a:lvl6pPr>
            <a:lvl7pPr marL="2704066" indent="0">
              <a:buNone/>
              <a:defRPr sz="857"/>
            </a:lvl7pPr>
            <a:lvl8pPr marL="3154743" indent="0">
              <a:buNone/>
              <a:defRPr sz="857"/>
            </a:lvl8pPr>
            <a:lvl9pPr marL="3605421" indent="0">
              <a:buNone/>
              <a:defRPr sz="85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FEA9FBB-0486-47CC-8B24-AC76BD36C043}"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3586302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1"/>
            <a:ext cx="4114800" cy="81862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613" y="885693"/>
            <a:ext cx="4114800" cy="5943600"/>
          </a:xfrm>
        </p:spPr>
        <p:txBody>
          <a:bodyPr/>
          <a:lstStyle>
            <a:lvl1pPr marL="0" indent="0">
              <a:buNone/>
              <a:defRPr sz="3143"/>
            </a:lvl1pPr>
            <a:lvl2pPr marL="450678" indent="0">
              <a:buNone/>
              <a:defRPr sz="2762"/>
            </a:lvl2pPr>
            <a:lvl3pPr marL="901355" indent="0">
              <a:buNone/>
              <a:defRPr sz="2381"/>
            </a:lvl3pPr>
            <a:lvl4pPr marL="1352033" indent="0">
              <a:buNone/>
              <a:defRPr sz="2000"/>
            </a:lvl4pPr>
            <a:lvl5pPr marL="1802710" indent="0">
              <a:buNone/>
              <a:defRPr sz="2000"/>
            </a:lvl5pPr>
            <a:lvl6pPr marL="2253388" indent="0">
              <a:buNone/>
              <a:defRPr sz="2000"/>
            </a:lvl6pPr>
            <a:lvl7pPr marL="2704066" indent="0">
              <a:buNone/>
              <a:defRPr sz="2000"/>
            </a:lvl7pPr>
            <a:lvl8pPr marL="3154743" indent="0">
              <a:buNone/>
              <a:defRPr sz="2000"/>
            </a:lvl8pPr>
            <a:lvl9pPr marL="3605421"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613" y="7752821"/>
            <a:ext cx="4114800" cy="1162580"/>
          </a:xfrm>
        </p:spPr>
        <p:txBody>
          <a:bodyPr/>
          <a:lstStyle>
            <a:lvl1pPr marL="0" indent="0">
              <a:buNone/>
              <a:defRPr sz="1333"/>
            </a:lvl1pPr>
            <a:lvl2pPr marL="450678" indent="0">
              <a:buNone/>
              <a:defRPr sz="1143"/>
            </a:lvl2pPr>
            <a:lvl3pPr marL="901355" indent="0">
              <a:buNone/>
              <a:defRPr sz="952"/>
            </a:lvl3pPr>
            <a:lvl4pPr marL="1352033" indent="0">
              <a:buNone/>
              <a:defRPr sz="857"/>
            </a:lvl4pPr>
            <a:lvl5pPr marL="1802710" indent="0">
              <a:buNone/>
              <a:defRPr sz="857"/>
            </a:lvl5pPr>
            <a:lvl6pPr marL="2253388" indent="0">
              <a:buNone/>
              <a:defRPr sz="857"/>
            </a:lvl6pPr>
            <a:lvl7pPr marL="2704066" indent="0">
              <a:buNone/>
              <a:defRPr sz="857"/>
            </a:lvl7pPr>
            <a:lvl8pPr marL="3154743" indent="0">
              <a:buNone/>
              <a:defRPr sz="857"/>
            </a:lvl8pPr>
            <a:lvl9pPr marL="3605421" indent="0">
              <a:buNone/>
              <a:defRPr sz="85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82F1523-53E6-4CC0-BEC5-A82E3342321C}"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38932962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702558-D804-4C7A-9598-ED59333F8F0A}"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2809200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7274"/>
            <a:ext cx="1543050" cy="845105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7274"/>
            <a:ext cx="4476750" cy="845105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1345BA-E413-4AA5-A3A6-E98C9ABDE0E3}"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166441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5906C0-B2CA-4964-B215-8DC7B45D4302}"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4175427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6" y="6365522"/>
            <a:ext cx="5829300" cy="1967442"/>
          </a:xfrm>
        </p:spPr>
        <p:txBody>
          <a:bodyPr anchor="t"/>
          <a:lstStyle>
            <a:lvl1pPr algn="l">
              <a:defRPr sz="390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6" y="4198586"/>
            <a:ext cx="5829300" cy="2166936"/>
          </a:xfrm>
        </p:spPr>
        <p:txBody>
          <a:bodyPr anchor="b"/>
          <a:lstStyle>
            <a:lvl1pPr marL="0" indent="0">
              <a:buNone/>
              <a:defRPr sz="2000">
                <a:solidFill>
                  <a:schemeClr val="tx1">
                    <a:tint val="75000"/>
                  </a:schemeClr>
                </a:solidFill>
              </a:defRPr>
            </a:lvl1pPr>
            <a:lvl2pPr marL="450678" indent="0">
              <a:buNone/>
              <a:defRPr sz="1810">
                <a:solidFill>
                  <a:schemeClr val="tx1">
                    <a:tint val="75000"/>
                  </a:schemeClr>
                </a:solidFill>
              </a:defRPr>
            </a:lvl2pPr>
            <a:lvl3pPr marL="901355" indent="0">
              <a:buNone/>
              <a:defRPr sz="1619">
                <a:solidFill>
                  <a:schemeClr val="tx1">
                    <a:tint val="75000"/>
                  </a:schemeClr>
                </a:solidFill>
              </a:defRPr>
            </a:lvl3pPr>
            <a:lvl4pPr marL="1352033" indent="0">
              <a:buNone/>
              <a:defRPr sz="1333">
                <a:solidFill>
                  <a:schemeClr val="tx1">
                    <a:tint val="75000"/>
                  </a:schemeClr>
                </a:solidFill>
              </a:defRPr>
            </a:lvl4pPr>
            <a:lvl5pPr marL="1802710" indent="0">
              <a:buNone/>
              <a:defRPr sz="1333">
                <a:solidFill>
                  <a:schemeClr val="tx1">
                    <a:tint val="75000"/>
                  </a:schemeClr>
                </a:solidFill>
              </a:defRPr>
            </a:lvl5pPr>
            <a:lvl6pPr marL="2253388" indent="0">
              <a:buNone/>
              <a:defRPr sz="1333">
                <a:solidFill>
                  <a:schemeClr val="tx1">
                    <a:tint val="75000"/>
                  </a:schemeClr>
                </a:solidFill>
              </a:defRPr>
            </a:lvl6pPr>
            <a:lvl7pPr marL="2704066" indent="0">
              <a:buNone/>
              <a:defRPr sz="1333">
                <a:solidFill>
                  <a:schemeClr val="tx1">
                    <a:tint val="75000"/>
                  </a:schemeClr>
                </a:solidFill>
              </a:defRPr>
            </a:lvl7pPr>
            <a:lvl8pPr marL="3154743" indent="0">
              <a:buNone/>
              <a:defRPr sz="1333">
                <a:solidFill>
                  <a:schemeClr val="tx1">
                    <a:tint val="75000"/>
                  </a:schemeClr>
                </a:solidFill>
              </a:defRPr>
            </a:lvl8pPr>
            <a:lvl9pPr marL="3605421" indent="0">
              <a:buNone/>
              <a:defRPr sz="1333">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040168E-DECC-4904-9CF0-C6459F6EA553}"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101189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762"/>
            </a:lvl1pPr>
            <a:lvl2pPr>
              <a:defRPr sz="2381"/>
            </a:lvl2pPr>
            <a:lvl3pPr>
              <a:defRPr sz="2000"/>
            </a:lvl3pPr>
            <a:lvl4pPr>
              <a:defRPr sz="1810"/>
            </a:lvl4pPr>
            <a:lvl5pPr>
              <a:defRPr sz="1810"/>
            </a:lvl5pPr>
            <a:lvl6pPr>
              <a:defRPr sz="1810"/>
            </a:lvl6pPr>
            <a:lvl7pPr>
              <a:defRPr sz="1810"/>
            </a:lvl7pPr>
            <a:lvl8pPr>
              <a:defRPr sz="1810"/>
            </a:lvl8pPr>
            <a:lvl9pPr>
              <a:defRPr sz="181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762"/>
            </a:lvl1pPr>
            <a:lvl2pPr>
              <a:defRPr sz="2381"/>
            </a:lvl2pPr>
            <a:lvl3pPr>
              <a:defRPr sz="2000"/>
            </a:lvl3pPr>
            <a:lvl4pPr>
              <a:defRPr sz="1810"/>
            </a:lvl4pPr>
            <a:lvl5pPr>
              <a:defRPr sz="1810"/>
            </a:lvl5pPr>
            <a:lvl6pPr>
              <a:defRPr sz="1810"/>
            </a:lvl6pPr>
            <a:lvl7pPr>
              <a:defRPr sz="1810"/>
            </a:lvl7pPr>
            <a:lvl8pPr>
              <a:defRPr sz="1810"/>
            </a:lvl8pPr>
            <a:lvl9pPr>
              <a:defRPr sz="181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FC506B8-F75D-4C89-A228-63673DFB7CB6}"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4275222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2381" b="1"/>
            </a:lvl1pPr>
            <a:lvl2pPr marL="450678" indent="0">
              <a:buNone/>
              <a:defRPr sz="2000" b="1"/>
            </a:lvl2pPr>
            <a:lvl3pPr marL="901355" indent="0">
              <a:buNone/>
              <a:defRPr sz="1810" b="1"/>
            </a:lvl3pPr>
            <a:lvl4pPr marL="1352033" indent="0">
              <a:buNone/>
              <a:defRPr sz="1619" b="1"/>
            </a:lvl4pPr>
            <a:lvl5pPr marL="1802710" indent="0">
              <a:buNone/>
              <a:defRPr sz="1619" b="1"/>
            </a:lvl5pPr>
            <a:lvl6pPr marL="2253388" indent="0">
              <a:buNone/>
              <a:defRPr sz="1619" b="1"/>
            </a:lvl6pPr>
            <a:lvl7pPr marL="2704066" indent="0">
              <a:buNone/>
              <a:defRPr sz="1619" b="1"/>
            </a:lvl7pPr>
            <a:lvl8pPr marL="3154743" indent="0">
              <a:buNone/>
              <a:defRPr sz="1619" b="1"/>
            </a:lvl8pPr>
            <a:lvl9pPr marL="3605421" indent="0">
              <a:buNone/>
              <a:defRPr sz="1619"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2381"/>
            </a:lvl1pPr>
            <a:lvl2pPr>
              <a:defRPr sz="2000"/>
            </a:lvl2pPr>
            <a:lvl3pPr>
              <a:defRPr sz="1810"/>
            </a:lvl3pPr>
            <a:lvl4pPr>
              <a:defRPr sz="1619"/>
            </a:lvl4pPr>
            <a:lvl5pPr>
              <a:defRPr sz="1619"/>
            </a:lvl5pPr>
            <a:lvl6pPr>
              <a:defRPr sz="1619"/>
            </a:lvl6pPr>
            <a:lvl7pPr>
              <a:defRPr sz="1619"/>
            </a:lvl7pPr>
            <a:lvl8pPr>
              <a:defRPr sz="1619"/>
            </a:lvl8pPr>
            <a:lvl9pPr>
              <a:defRPr sz="161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381" b="1"/>
            </a:lvl1pPr>
            <a:lvl2pPr marL="450678" indent="0">
              <a:buNone/>
              <a:defRPr sz="2000" b="1"/>
            </a:lvl2pPr>
            <a:lvl3pPr marL="901355" indent="0">
              <a:buNone/>
              <a:defRPr sz="1810" b="1"/>
            </a:lvl3pPr>
            <a:lvl4pPr marL="1352033" indent="0">
              <a:buNone/>
              <a:defRPr sz="1619" b="1"/>
            </a:lvl4pPr>
            <a:lvl5pPr marL="1802710" indent="0">
              <a:buNone/>
              <a:defRPr sz="1619" b="1"/>
            </a:lvl5pPr>
            <a:lvl6pPr marL="2253388" indent="0">
              <a:buNone/>
              <a:defRPr sz="1619" b="1"/>
            </a:lvl6pPr>
            <a:lvl7pPr marL="2704066" indent="0">
              <a:buNone/>
              <a:defRPr sz="1619" b="1"/>
            </a:lvl7pPr>
            <a:lvl8pPr marL="3154743" indent="0">
              <a:buNone/>
              <a:defRPr sz="1619" b="1"/>
            </a:lvl8pPr>
            <a:lvl9pPr marL="3605421" indent="0">
              <a:buNone/>
              <a:defRPr sz="1619"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381"/>
            </a:lvl1pPr>
            <a:lvl2pPr>
              <a:defRPr sz="2000"/>
            </a:lvl2pPr>
            <a:lvl3pPr>
              <a:defRPr sz="1810"/>
            </a:lvl3pPr>
            <a:lvl4pPr>
              <a:defRPr sz="1619"/>
            </a:lvl4pPr>
            <a:lvl5pPr>
              <a:defRPr sz="1619"/>
            </a:lvl5pPr>
            <a:lvl6pPr>
              <a:defRPr sz="1619"/>
            </a:lvl6pPr>
            <a:lvl7pPr>
              <a:defRPr sz="1619"/>
            </a:lvl7pPr>
            <a:lvl8pPr>
              <a:defRPr sz="1619"/>
            </a:lvl8pPr>
            <a:lvl9pPr>
              <a:defRPr sz="161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09DE8C6-43C0-4EED-B65A-6F6679B83F7C}" type="datetime1">
              <a:rPr kumimoji="1" lang="ja-JP" altLang="en-US" smtClean="0"/>
              <a:t>2025/10/17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1575122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53208C-449D-4E91-8A5E-2A61ECC875E0}" type="datetime1">
              <a:rPr kumimoji="1" lang="ja-JP" altLang="en-US" smtClean="0"/>
              <a:t>2025/10/17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3853658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F366581-B5FA-410C-804C-6588C1B0B2E3}" type="datetime1">
              <a:rPr kumimoji="1" lang="ja-JP" altLang="en-US" smtClean="0"/>
              <a:t>2025/10/17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133822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7"/>
            <a:ext cx="3833813" cy="8454497"/>
          </a:xfrm>
        </p:spPr>
        <p:txBody>
          <a:bodyPr/>
          <a:lstStyle>
            <a:lvl1pPr>
              <a:defRPr sz="3143"/>
            </a:lvl1pPr>
            <a:lvl2pPr>
              <a:defRPr sz="2762"/>
            </a:lvl2pPr>
            <a:lvl3pPr>
              <a:defRPr sz="2381"/>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1333"/>
            </a:lvl1pPr>
            <a:lvl2pPr marL="450678" indent="0">
              <a:buNone/>
              <a:defRPr sz="1143"/>
            </a:lvl2pPr>
            <a:lvl3pPr marL="901355" indent="0">
              <a:buNone/>
              <a:defRPr sz="952"/>
            </a:lvl3pPr>
            <a:lvl4pPr marL="1352033" indent="0">
              <a:buNone/>
              <a:defRPr sz="857"/>
            </a:lvl4pPr>
            <a:lvl5pPr marL="1802710" indent="0">
              <a:buNone/>
              <a:defRPr sz="857"/>
            </a:lvl5pPr>
            <a:lvl6pPr marL="2253388" indent="0">
              <a:buNone/>
              <a:defRPr sz="857"/>
            </a:lvl6pPr>
            <a:lvl7pPr marL="2704066" indent="0">
              <a:buNone/>
              <a:defRPr sz="857"/>
            </a:lvl7pPr>
            <a:lvl8pPr marL="3154743" indent="0">
              <a:buNone/>
              <a:defRPr sz="857"/>
            </a:lvl8pPr>
            <a:lvl9pPr marL="3605421" indent="0">
              <a:buNone/>
              <a:defRPr sz="85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F29915-9591-4D4B-9A31-C32A33D03CCC}"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387554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700"/>
            <a:ext cx="6172200" cy="1651000"/>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4640" tIns="47320" rIns="94640" bIns="47320" rtlCol="0" anchor="ctr"/>
          <a:lstStyle>
            <a:lvl1pPr algn="l">
              <a:defRPr sz="1143">
                <a:solidFill>
                  <a:schemeClr val="tx1">
                    <a:tint val="75000"/>
                  </a:schemeClr>
                </a:solidFill>
              </a:defRPr>
            </a:lvl1pPr>
          </a:lstStyle>
          <a:p>
            <a:fld id="{D4DAD269-592C-4FA1-9B29-7CD764D4D465}" type="datetime1">
              <a:rPr kumimoji="1" lang="ja-JP" altLang="en-US" smtClean="0"/>
              <a:t>2025/10/17</a:t>
            </a:fld>
            <a:endParaRPr kumimoji="1" lang="ja-JP" altLang="en-US"/>
          </a:p>
        </p:txBody>
      </p:sp>
      <p:sp>
        <p:nvSpPr>
          <p:cNvPr id="5" name="フッター プレースホルダー 4"/>
          <p:cNvSpPr>
            <a:spLocks noGrp="1"/>
          </p:cNvSpPr>
          <p:nvPr>
            <p:ph type="ftr" sz="quarter" idx="3"/>
          </p:nvPr>
        </p:nvSpPr>
        <p:spPr>
          <a:xfrm>
            <a:off x="2343151" y="9181396"/>
            <a:ext cx="2171700" cy="527402"/>
          </a:xfrm>
          <a:prstGeom prst="rect">
            <a:avLst/>
          </a:prstGeom>
        </p:spPr>
        <p:txBody>
          <a:bodyPr vert="horz" lIns="94640" tIns="47320" rIns="94640" bIns="47320" rtlCol="0" anchor="ctr"/>
          <a:lstStyle>
            <a:lvl1pPr algn="ctr">
              <a:defRPr sz="114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4640" tIns="47320" rIns="94640" bIns="47320" rtlCol="0" anchor="ctr"/>
          <a:lstStyle>
            <a:lvl1pPr algn="r">
              <a:defRPr sz="1143">
                <a:solidFill>
                  <a:schemeClr val="tx1">
                    <a:tint val="75000"/>
                  </a:schemeClr>
                </a:solidFill>
              </a:defRPr>
            </a:lvl1pPr>
          </a:lstStyle>
          <a:p>
            <a:fld id="{9D75E2B8-EF8B-4EB5-B3C0-9773F4393802}" type="slidenum">
              <a:rPr kumimoji="1" lang="ja-JP" altLang="en-US" smtClean="0"/>
              <a:t>‹#›</a:t>
            </a:fld>
            <a:endParaRPr kumimoji="1" lang="ja-JP" altLang="en-US"/>
          </a:p>
        </p:txBody>
      </p:sp>
    </p:spTree>
    <p:extLst>
      <p:ext uri="{BB962C8B-B14F-4D97-AF65-F5344CB8AC3E}">
        <p14:creationId xmlns:p14="http://schemas.microsoft.com/office/powerpoint/2010/main" val="4010894287"/>
      </p:ext>
    </p:extLst>
  </p:cSld>
  <p:clrMap bg1="lt1" tx1="dk1" bg2="lt2" tx2="dk2" accent1="accent1" accent2="accent2" accent3="accent3" accent4="accent4" accent5="accent5" accent6="accent6" hlink="hlink" folHlink="folHlink"/>
  <p:sldLayoutIdLst>
    <p:sldLayoutId id="2147483805" r:id="rId1"/>
    <p:sldLayoutId id="2147483816"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Lst>
  <p:hf sldNum="0" hdr="0" ftr="0" dt="0"/>
  <p:txStyles>
    <p:titleStyle>
      <a:lvl1pPr algn="ctr" defTabSz="901355" rtl="0" eaLnBrk="1" latinLnBrk="0" hangingPunct="1">
        <a:spcBef>
          <a:spcPct val="0"/>
        </a:spcBef>
        <a:buNone/>
        <a:defRPr kumimoji="1" sz="4381" kern="1200">
          <a:solidFill>
            <a:schemeClr val="tx1"/>
          </a:solidFill>
          <a:latin typeface="+mj-lt"/>
          <a:ea typeface="+mj-ea"/>
          <a:cs typeface="+mj-cs"/>
        </a:defRPr>
      </a:lvl1pPr>
    </p:titleStyle>
    <p:bodyStyle>
      <a:lvl1pPr marL="338009" indent="-338009" algn="l" defTabSz="901355" rtl="0" eaLnBrk="1" latinLnBrk="0" hangingPunct="1">
        <a:spcBef>
          <a:spcPct val="20000"/>
        </a:spcBef>
        <a:buFont typeface="Arial" panose="020B0604020202020204" pitchFamily="34" charset="0"/>
        <a:buChar char="•"/>
        <a:defRPr kumimoji="1" sz="3143" kern="1200">
          <a:solidFill>
            <a:schemeClr val="tx1"/>
          </a:solidFill>
          <a:latin typeface="+mn-lt"/>
          <a:ea typeface="+mn-ea"/>
          <a:cs typeface="+mn-cs"/>
        </a:defRPr>
      </a:lvl1pPr>
      <a:lvl2pPr marL="732351" indent="-281673" algn="l" defTabSz="901355" rtl="0" eaLnBrk="1" latinLnBrk="0" hangingPunct="1">
        <a:spcBef>
          <a:spcPct val="20000"/>
        </a:spcBef>
        <a:buFont typeface="Arial" panose="020B0604020202020204" pitchFamily="34" charset="0"/>
        <a:buChar char="–"/>
        <a:defRPr kumimoji="1" sz="2762" kern="1200">
          <a:solidFill>
            <a:schemeClr val="tx1"/>
          </a:solidFill>
          <a:latin typeface="+mn-lt"/>
          <a:ea typeface="+mn-ea"/>
          <a:cs typeface="+mn-cs"/>
        </a:defRPr>
      </a:lvl2pPr>
      <a:lvl3pPr marL="1126694" indent="-225339" algn="l" defTabSz="901355" rtl="0" eaLnBrk="1" latinLnBrk="0" hangingPunct="1">
        <a:spcBef>
          <a:spcPct val="20000"/>
        </a:spcBef>
        <a:buFont typeface="Arial" panose="020B0604020202020204" pitchFamily="34" charset="0"/>
        <a:buChar char="•"/>
        <a:defRPr kumimoji="1" sz="2381" kern="1200">
          <a:solidFill>
            <a:schemeClr val="tx1"/>
          </a:solidFill>
          <a:latin typeface="+mn-lt"/>
          <a:ea typeface="+mn-ea"/>
          <a:cs typeface="+mn-cs"/>
        </a:defRPr>
      </a:lvl3pPr>
      <a:lvl4pPr marL="1577372"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28049"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478727"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29404"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380082"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30759"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01355" rtl="0" eaLnBrk="1" latinLnBrk="0" hangingPunct="1">
        <a:defRPr kumimoji="1" sz="1810" kern="1200">
          <a:solidFill>
            <a:schemeClr val="tx1"/>
          </a:solidFill>
          <a:latin typeface="+mn-lt"/>
          <a:ea typeface="+mn-ea"/>
          <a:cs typeface="+mn-cs"/>
        </a:defRPr>
      </a:lvl1pPr>
      <a:lvl2pPr marL="450678" algn="l" defTabSz="901355" rtl="0" eaLnBrk="1" latinLnBrk="0" hangingPunct="1">
        <a:defRPr kumimoji="1" sz="1810" kern="1200">
          <a:solidFill>
            <a:schemeClr val="tx1"/>
          </a:solidFill>
          <a:latin typeface="+mn-lt"/>
          <a:ea typeface="+mn-ea"/>
          <a:cs typeface="+mn-cs"/>
        </a:defRPr>
      </a:lvl2pPr>
      <a:lvl3pPr marL="901355" algn="l" defTabSz="901355" rtl="0" eaLnBrk="1" latinLnBrk="0" hangingPunct="1">
        <a:defRPr kumimoji="1" sz="1810" kern="1200">
          <a:solidFill>
            <a:schemeClr val="tx1"/>
          </a:solidFill>
          <a:latin typeface="+mn-lt"/>
          <a:ea typeface="+mn-ea"/>
          <a:cs typeface="+mn-cs"/>
        </a:defRPr>
      </a:lvl3pPr>
      <a:lvl4pPr marL="1352033" algn="l" defTabSz="901355" rtl="0" eaLnBrk="1" latinLnBrk="0" hangingPunct="1">
        <a:defRPr kumimoji="1" sz="1810" kern="1200">
          <a:solidFill>
            <a:schemeClr val="tx1"/>
          </a:solidFill>
          <a:latin typeface="+mn-lt"/>
          <a:ea typeface="+mn-ea"/>
          <a:cs typeface="+mn-cs"/>
        </a:defRPr>
      </a:lvl4pPr>
      <a:lvl5pPr marL="1802710" algn="l" defTabSz="901355" rtl="0" eaLnBrk="1" latinLnBrk="0" hangingPunct="1">
        <a:defRPr kumimoji="1" sz="1810" kern="1200">
          <a:solidFill>
            <a:schemeClr val="tx1"/>
          </a:solidFill>
          <a:latin typeface="+mn-lt"/>
          <a:ea typeface="+mn-ea"/>
          <a:cs typeface="+mn-cs"/>
        </a:defRPr>
      </a:lvl5pPr>
      <a:lvl6pPr marL="2253388" algn="l" defTabSz="901355" rtl="0" eaLnBrk="1" latinLnBrk="0" hangingPunct="1">
        <a:defRPr kumimoji="1" sz="1810" kern="1200">
          <a:solidFill>
            <a:schemeClr val="tx1"/>
          </a:solidFill>
          <a:latin typeface="+mn-lt"/>
          <a:ea typeface="+mn-ea"/>
          <a:cs typeface="+mn-cs"/>
        </a:defRPr>
      </a:lvl6pPr>
      <a:lvl7pPr marL="2704066" algn="l" defTabSz="901355" rtl="0" eaLnBrk="1" latinLnBrk="0" hangingPunct="1">
        <a:defRPr kumimoji="1" sz="1810" kern="1200">
          <a:solidFill>
            <a:schemeClr val="tx1"/>
          </a:solidFill>
          <a:latin typeface="+mn-lt"/>
          <a:ea typeface="+mn-ea"/>
          <a:cs typeface="+mn-cs"/>
        </a:defRPr>
      </a:lvl7pPr>
      <a:lvl8pPr marL="3154743" algn="l" defTabSz="901355" rtl="0" eaLnBrk="1" latinLnBrk="0" hangingPunct="1">
        <a:defRPr kumimoji="1" sz="1810" kern="1200">
          <a:solidFill>
            <a:schemeClr val="tx1"/>
          </a:solidFill>
          <a:latin typeface="+mn-lt"/>
          <a:ea typeface="+mn-ea"/>
          <a:cs typeface="+mn-cs"/>
        </a:defRPr>
      </a:lvl8pPr>
      <a:lvl9pPr marL="3605421" algn="l" defTabSz="901355" rtl="0" eaLnBrk="1" latinLnBrk="0" hangingPunct="1">
        <a:defRPr kumimoji="1" sz="181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7272"/>
            <a:ext cx="6172200" cy="1651000"/>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0"/>
            <a:ext cx="6172200" cy="6536928"/>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969"/>
            <a:ext cx="1600200" cy="526256"/>
          </a:xfrm>
          <a:prstGeom prst="rect">
            <a:avLst/>
          </a:prstGeom>
        </p:spPr>
        <p:txBody>
          <a:bodyPr vert="horz" lIns="94640" tIns="47320" rIns="94640" bIns="47320" rtlCol="0" anchor="ctr"/>
          <a:lstStyle>
            <a:lvl1pPr algn="l">
              <a:defRPr sz="1143">
                <a:solidFill>
                  <a:schemeClr val="tx1">
                    <a:tint val="75000"/>
                  </a:schemeClr>
                </a:solidFill>
              </a:defRPr>
            </a:lvl1pPr>
          </a:lstStyle>
          <a:p>
            <a:fld id="{B8FAA101-040D-4751-9318-F15CC0BF1656}" type="datetime1">
              <a:rPr kumimoji="1" lang="ja-JP" altLang="en-US" smtClean="0"/>
              <a:t>2025/10/17</a:t>
            </a:fld>
            <a:endParaRPr kumimoji="1" lang="ja-JP" altLang="en-US"/>
          </a:p>
        </p:txBody>
      </p:sp>
      <p:sp>
        <p:nvSpPr>
          <p:cNvPr id="5" name="フッター プレースホルダー 4"/>
          <p:cNvSpPr>
            <a:spLocks noGrp="1"/>
          </p:cNvSpPr>
          <p:nvPr>
            <p:ph type="ftr" sz="quarter" idx="3"/>
          </p:nvPr>
        </p:nvSpPr>
        <p:spPr>
          <a:xfrm>
            <a:off x="2343151" y="9181969"/>
            <a:ext cx="2171700" cy="526256"/>
          </a:xfrm>
          <a:prstGeom prst="rect">
            <a:avLst/>
          </a:prstGeom>
        </p:spPr>
        <p:txBody>
          <a:bodyPr vert="horz" lIns="94640" tIns="47320" rIns="94640" bIns="47320" rtlCol="0" anchor="ctr"/>
          <a:lstStyle>
            <a:lvl1pPr algn="ctr">
              <a:defRPr sz="114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969"/>
            <a:ext cx="1600200" cy="526256"/>
          </a:xfrm>
          <a:prstGeom prst="rect">
            <a:avLst/>
          </a:prstGeom>
        </p:spPr>
        <p:txBody>
          <a:bodyPr vert="horz" lIns="94640" tIns="47320" rIns="94640" bIns="47320" rtlCol="0" anchor="ctr"/>
          <a:lstStyle>
            <a:lvl1pPr algn="r">
              <a:defRPr sz="1143">
                <a:solidFill>
                  <a:schemeClr val="tx1">
                    <a:tint val="75000"/>
                  </a:schemeClr>
                </a:solidFill>
              </a:defRPr>
            </a:lvl1pPr>
          </a:lstStyle>
          <a:p>
            <a:fld id="{A2B1FC47-75E0-4576-B503-439840CB963F}" type="slidenum">
              <a:rPr kumimoji="1" lang="ja-JP" altLang="en-US" smtClean="0"/>
              <a:t>‹#›</a:t>
            </a:fld>
            <a:endParaRPr kumimoji="1" lang="ja-JP" altLang="en-US"/>
          </a:p>
        </p:txBody>
      </p:sp>
    </p:spTree>
    <p:extLst>
      <p:ext uri="{BB962C8B-B14F-4D97-AF65-F5344CB8AC3E}">
        <p14:creationId xmlns:p14="http://schemas.microsoft.com/office/powerpoint/2010/main" val="641486345"/>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hf sldNum="0" hdr="0" ftr="0" dt="0"/>
  <p:txStyles>
    <p:titleStyle>
      <a:lvl1pPr algn="ctr" defTabSz="901355" rtl="0" eaLnBrk="1" latinLnBrk="0" hangingPunct="1">
        <a:spcBef>
          <a:spcPct val="0"/>
        </a:spcBef>
        <a:buNone/>
        <a:defRPr kumimoji="1" sz="4381" kern="1200">
          <a:solidFill>
            <a:schemeClr val="tx1"/>
          </a:solidFill>
          <a:latin typeface="+mj-lt"/>
          <a:ea typeface="+mj-ea"/>
          <a:cs typeface="+mj-cs"/>
        </a:defRPr>
      </a:lvl1pPr>
    </p:titleStyle>
    <p:bodyStyle>
      <a:lvl1pPr marL="338009" indent="-338009" algn="l" defTabSz="901355" rtl="0" eaLnBrk="1" latinLnBrk="0" hangingPunct="1">
        <a:spcBef>
          <a:spcPct val="20000"/>
        </a:spcBef>
        <a:buFont typeface="Arial" panose="020B0604020202020204" pitchFamily="34" charset="0"/>
        <a:buChar char="•"/>
        <a:defRPr kumimoji="1" sz="3143" kern="1200">
          <a:solidFill>
            <a:schemeClr val="tx1"/>
          </a:solidFill>
          <a:latin typeface="+mn-lt"/>
          <a:ea typeface="+mn-ea"/>
          <a:cs typeface="+mn-cs"/>
        </a:defRPr>
      </a:lvl1pPr>
      <a:lvl2pPr marL="732351" indent="-281673" algn="l" defTabSz="901355" rtl="0" eaLnBrk="1" latinLnBrk="0" hangingPunct="1">
        <a:spcBef>
          <a:spcPct val="20000"/>
        </a:spcBef>
        <a:buFont typeface="Arial" panose="020B0604020202020204" pitchFamily="34" charset="0"/>
        <a:buChar char="–"/>
        <a:defRPr kumimoji="1" sz="2762" kern="1200">
          <a:solidFill>
            <a:schemeClr val="tx1"/>
          </a:solidFill>
          <a:latin typeface="+mn-lt"/>
          <a:ea typeface="+mn-ea"/>
          <a:cs typeface="+mn-cs"/>
        </a:defRPr>
      </a:lvl2pPr>
      <a:lvl3pPr marL="1126694" indent="-225339" algn="l" defTabSz="901355" rtl="0" eaLnBrk="1" latinLnBrk="0" hangingPunct="1">
        <a:spcBef>
          <a:spcPct val="20000"/>
        </a:spcBef>
        <a:buFont typeface="Arial" panose="020B0604020202020204" pitchFamily="34" charset="0"/>
        <a:buChar char="•"/>
        <a:defRPr kumimoji="1" sz="2381" kern="1200">
          <a:solidFill>
            <a:schemeClr val="tx1"/>
          </a:solidFill>
          <a:latin typeface="+mn-lt"/>
          <a:ea typeface="+mn-ea"/>
          <a:cs typeface="+mn-cs"/>
        </a:defRPr>
      </a:lvl3pPr>
      <a:lvl4pPr marL="1577372"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28049"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478727"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29404"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380082"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30759" indent="-225339" algn="l" defTabSz="90135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01355" rtl="0" eaLnBrk="1" latinLnBrk="0" hangingPunct="1">
        <a:defRPr kumimoji="1" sz="1810" kern="1200">
          <a:solidFill>
            <a:schemeClr val="tx1"/>
          </a:solidFill>
          <a:latin typeface="+mn-lt"/>
          <a:ea typeface="+mn-ea"/>
          <a:cs typeface="+mn-cs"/>
        </a:defRPr>
      </a:lvl1pPr>
      <a:lvl2pPr marL="450678" algn="l" defTabSz="901355" rtl="0" eaLnBrk="1" latinLnBrk="0" hangingPunct="1">
        <a:defRPr kumimoji="1" sz="1810" kern="1200">
          <a:solidFill>
            <a:schemeClr val="tx1"/>
          </a:solidFill>
          <a:latin typeface="+mn-lt"/>
          <a:ea typeface="+mn-ea"/>
          <a:cs typeface="+mn-cs"/>
        </a:defRPr>
      </a:lvl2pPr>
      <a:lvl3pPr marL="901355" algn="l" defTabSz="901355" rtl="0" eaLnBrk="1" latinLnBrk="0" hangingPunct="1">
        <a:defRPr kumimoji="1" sz="1810" kern="1200">
          <a:solidFill>
            <a:schemeClr val="tx1"/>
          </a:solidFill>
          <a:latin typeface="+mn-lt"/>
          <a:ea typeface="+mn-ea"/>
          <a:cs typeface="+mn-cs"/>
        </a:defRPr>
      </a:lvl3pPr>
      <a:lvl4pPr marL="1352033" algn="l" defTabSz="901355" rtl="0" eaLnBrk="1" latinLnBrk="0" hangingPunct="1">
        <a:defRPr kumimoji="1" sz="1810" kern="1200">
          <a:solidFill>
            <a:schemeClr val="tx1"/>
          </a:solidFill>
          <a:latin typeface="+mn-lt"/>
          <a:ea typeface="+mn-ea"/>
          <a:cs typeface="+mn-cs"/>
        </a:defRPr>
      </a:lvl4pPr>
      <a:lvl5pPr marL="1802710" algn="l" defTabSz="901355" rtl="0" eaLnBrk="1" latinLnBrk="0" hangingPunct="1">
        <a:defRPr kumimoji="1" sz="1810" kern="1200">
          <a:solidFill>
            <a:schemeClr val="tx1"/>
          </a:solidFill>
          <a:latin typeface="+mn-lt"/>
          <a:ea typeface="+mn-ea"/>
          <a:cs typeface="+mn-cs"/>
        </a:defRPr>
      </a:lvl5pPr>
      <a:lvl6pPr marL="2253388" algn="l" defTabSz="901355" rtl="0" eaLnBrk="1" latinLnBrk="0" hangingPunct="1">
        <a:defRPr kumimoji="1" sz="1810" kern="1200">
          <a:solidFill>
            <a:schemeClr val="tx1"/>
          </a:solidFill>
          <a:latin typeface="+mn-lt"/>
          <a:ea typeface="+mn-ea"/>
          <a:cs typeface="+mn-cs"/>
        </a:defRPr>
      </a:lvl6pPr>
      <a:lvl7pPr marL="2704066" algn="l" defTabSz="901355" rtl="0" eaLnBrk="1" latinLnBrk="0" hangingPunct="1">
        <a:defRPr kumimoji="1" sz="1810" kern="1200">
          <a:solidFill>
            <a:schemeClr val="tx1"/>
          </a:solidFill>
          <a:latin typeface="+mn-lt"/>
          <a:ea typeface="+mn-ea"/>
          <a:cs typeface="+mn-cs"/>
        </a:defRPr>
      </a:lvl7pPr>
      <a:lvl8pPr marL="3154743" algn="l" defTabSz="901355" rtl="0" eaLnBrk="1" latinLnBrk="0" hangingPunct="1">
        <a:defRPr kumimoji="1" sz="1810" kern="1200">
          <a:solidFill>
            <a:schemeClr val="tx1"/>
          </a:solidFill>
          <a:latin typeface="+mn-lt"/>
          <a:ea typeface="+mn-ea"/>
          <a:cs typeface="+mn-cs"/>
        </a:defRPr>
      </a:lvl8pPr>
      <a:lvl9pPr marL="3605421" algn="l" defTabSz="901355" rtl="0" eaLnBrk="1" latinLnBrk="0" hangingPunct="1">
        <a:defRPr kumimoji="1" sz="18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p:cNvSpPr/>
          <p:nvPr/>
        </p:nvSpPr>
        <p:spPr>
          <a:xfrm>
            <a:off x="289009" y="4253273"/>
            <a:ext cx="6221426" cy="839491"/>
          </a:xfrm>
          <a:prstGeom prst="roundRect">
            <a:avLst>
              <a:gd name="adj" fmla="val 18107"/>
            </a:avLst>
          </a:prstGeom>
          <a:gradFill>
            <a:gsLst>
              <a:gs pos="0">
                <a:schemeClr val="accent3">
                  <a:tint val="50000"/>
                  <a:satMod val="300000"/>
                </a:schemeClr>
              </a:gs>
              <a:gs pos="18000">
                <a:schemeClr val="accent3">
                  <a:tint val="37000"/>
                  <a:satMod val="300000"/>
                </a:schemeClr>
              </a:gs>
              <a:gs pos="100000">
                <a:schemeClr val="accent3">
                  <a:tint val="15000"/>
                  <a:satMod val="350000"/>
                </a:schemeClr>
              </a:gs>
            </a:gsLst>
          </a:gradFill>
          <a:ln>
            <a:solidFill>
              <a:schemeClr val="bg1">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
            <a:r>
              <a:rPr lang="ja-JP" altLang="en-US" sz="1333" b="1" dirty="0">
                <a:latin typeface="HG丸ｺﾞｼｯｸM-PRO" panose="020F0600000000000000" pitchFamily="50" charset="-128"/>
                <a:ea typeface="HG丸ｺﾞｼｯｸM-PRO" panose="020F0600000000000000" pitchFamily="50" charset="-128"/>
              </a:rPr>
              <a:t>　１ヶ月健診が終わったら、赤ちゃんを抱っこさせてください。ママは、お茶をしながらおしゃべりしましょう。ベビーマッサージで赤ちゃんとのスキンシップを楽しんだり、お友達作り情報交換をしましょう。</a:t>
            </a:r>
            <a:endParaRPr lang="en-US" altLang="ja-JP" sz="1333" b="1" dirty="0">
              <a:latin typeface="HG丸ｺﾞｼｯｸM-PRO" panose="020F0600000000000000" pitchFamily="50" charset="-128"/>
              <a:ea typeface="HG丸ｺﾞｼｯｸM-PRO" panose="020F0600000000000000" pitchFamily="50" charset="-128"/>
            </a:endParaRPr>
          </a:p>
        </p:txBody>
      </p:sp>
      <p:sp>
        <p:nvSpPr>
          <p:cNvPr id="20" name="角丸四角形 7">
            <a:extLst>
              <a:ext uri="{FF2B5EF4-FFF2-40B4-BE49-F238E27FC236}">
                <a16:creationId xmlns:a16="http://schemas.microsoft.com/office/drawing/2014/main" id="{E4FD11F2-8B89-4D8F-B417-4972C4F3BAE0}"/>
              </a:ext>
            </a:extLst>
          </p:cNvPr>
          <p:cNvSpPr/>
          <p:nvPr/>
        </p:nvSpPr>
        <p:spPr>
          <a:xfrm>
            <a:off x="990558" y="-42992"/>
            <a:ext cx="4675924" cy="66859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3048" dirty="0">
              <a:solidFill>
                <a:schemeClr val="tx1">
                  <a:lumMod val="85000"/>
                  <a:lumOff val="15000"/>
                </a:schemeClr>
              </a:solidFill>
              <a:latin typeface="HGP創英角ﾎﾟｯﾌﾟ体" panose="040B0A00000000000000" pitchFamily="50" charset="-128"/>
              <a:ea typeface="HGP創英角ﾎﾟｯﾌﾟ体" panose="040B0A00000000000000" pitchFamily="50" charset="-128"/>
            </a:endParaRPr>
          </a:p>
          <a:p>
            <a:pPr algn="ctr"/>
            <a:r>
              <a:rPr lang="ja-JP" altLang="en-US" sz="3048" b="1" dirty="0">
                <a:solidFill>
                  <a:schemeClr val="accent6">
                    <a:lumMod val="75000"/>
                  </a:schemeClr>
                </a:solidFill>
                <a:latin typeface="HGP創英角ﾎﾟｯﾌﾟ体" panose="040B0A00000000000000" pitchFamily="50" charset="-128"/>
                <a:ea typeface="HGP創英角ﾎﾟｯﾌﾟ体" panose="040B0A00000000000000" pitchFamily="50" charset="-128"/>
              </a:rPr>
              <a:t>こあらっこ・センターだより </a:t>
            </a:r>
            <a:endParaRPr lang="en-US" altLang="ja-JP" sz="3048" dirty="0">
              <a:solidFill>
                <a:schemeClr val="tx1">
                  <a:lumMod val="85000"/>
                  <a:lumOff val="15000"/>
                </a:schemeClr>
              </a:solidFill>
              <a:latin typeface="HGP創英角ﾎﾟｯﾌﾟ体" panose="040B0A00000000000000" pitchFamily="50" charset="-128"/>
              <a:ea typeface="HGP創英角ﾎﾟｯﾌﾟ体" panose="040B0A00000000000000" pitchFamily="50" charset="-128"/>
            </a:endParaRPr>
          </a:p>
          <a:p>
            <a:endParaRPr lang="en-US" altLang="ja-JP" sz="3048" dirty="0">
              <a:solidFill>
                <a:schemeClr val="tx1">
                  <a:lumMod val="85000"/>
                  <a:lumOff val="15000"/>
                </a:schemeClr>
              </a:solidFill>
              <a:latin typeface="HGP創英角ﾎﾟｯﾌﾟ体" panose="040B0A00000000000000" pitchFamily="50" charset="-128"/>
              <a:ea typeface="HGP創英角ﾎﾟｯﾌﾟ体" panose="040B0A00000000000000" pitchFamily="50" charset="-128"/>
            </a:endParaRPr>
          </a:p>
        </p:txBody>
      </p:sp>
      <p:sp>
        <p:nvSpPr>
          <p:cNvPr id="16" name="タイトル 1">
            <a:extLst>
              <a:ext uri="{FF2B5EF4-FFF2-40B4-BE49-F238E27FC236}">
                <a16:creationId xmlns:a16="http://schemas.microsoft.com/office/drawing/2014/main" id="{5E1E0EBA-EB8C-A9F4-1BF7-0BC8F41BABB6}"/>
              </a:ext>
            </a:extLst>
          </p:cNvPr>
          <p:cNvSpPr txBox="1">
            <a:spLocks/>
          </p:cNvSpPr>
          <p:nvPr/>
        </p:nvSpPr>
        <p:spPr>
          <a:xfrm>
            <a:off x="401072" y="858014"/>
            <a:ext cx="2092617" cy="1142658"/>
          </a:xfrm>
          <a:prstGeom prst="rect">
            <a:avLst/>
          </a:prstGeom>
          <a:ln w="38100">
            <a:solidFill>
              <a:srgbClr val="FF66FF"/>
            </a:solidFill>
          </a:ln>
        </p:spPr>
        <p:txBody>
          <a:bodyPr vert="horz" lIns="90133" tIns="45067" rIns="90133" bIns="45067" rtlCol="0" anchor="ctr">
            <a:normAutofit fontScale="25000" lnSpcReduction="20000"/>
          </a:bodyPr>
          <a:lstStyle>
            <a:lvl1pPr algn="ctr" defTabSz="946404" rtl="0" eaLnBrk="1" latinLnBrk="0" hangingPunct="1">
              <a:spcBef>
                <a:spcPct val="0"/>
              </a:spcBef>
              <a:buNone/>
              <a:defRPr kumimoji="1" sz="4600" kern="1200">
                <a:solidFill>
                  <a:schemeClr val="tx1"/>
                </a:solidFill>
                <a:latin typeface="+mj-lt"/>
                <a:ea typeface="+mj-ea"/>
                <a:cs typeface="+mj-cs"/>
              </a:defRPr>
            </a:lvl1pPr>
          </a:lstStyle>
          <a:p>
            <a:pPr algn="l"/>
            <a:r>
              <a:rPr lang="en-US" altLang="ja-JP" sz="12300" b="1" dirty="0">
                <a:solidFill>
                  <a:srgbClr val="00CC00"/>
                </a:solidFill>
              </a:rPr>
              <a:t>LINE</a:t>
            </a:r>
            <a:br>
              <a:rPr lang="en-US" altLang="ja-JP" sz="1000" dirty="0">
                <a:solidFill>
                  <a:srgbClr val="00CC00"/>
                </a:solidFill>
              </a:rPr>
            </a:br>
            <a:r>
              <a:rPr lang="en-US" altLang="ja-JP" sz="1000" b="1" dirty="0">
                <a:solidFill>
                  <a:srgbClr val="00CC00"/>
                </a:solidFill>
              </a:rPr>
              <a:t> </a:t>
            </a:r>
            <a:r>
              <a:rPr lang="ja-JP" altLang="en-US" sz="4800" b="1" dirty="0">
                <a:solidFill>
                  <a:schemeClr val="accent6">
                    <a:lumMod val="75000"/>
                  </a:schemeClr>
                </a:solidFill>
              </a:rPr>
              <a:t>毎月の予定表</a:t>
            </a:r>
            <a:br>
              <a:rPr lang="en-US" altLang="ja-JP" sz="4800" b="1" dirty="0">
                <a:solidFill>
                  <a:schemeClr val="accent6">
                    <a:lumMod val="75000"/>
                  </a:schemeClr>
                </a:solidFill>
              </a:rPr>
            </a:br>
            <a:r>
              <a:rPr lang="ja-JP" altLang="en-US" sz="4800" b="1" dirty="0">
                <a:solidFill>
                  <a:schemeClr val="accent6">
                    <a:lumMod val="75000"/>
                  </a:schemeClr>
                </a:solidFill>
              </a:rPr>
              <a:t> 急なお知らせ</a:t>
            </a:r>
            <a:endParaRPr lang="en-US" altLang="ja-JP" sz="4800" b="1" dirty="0">
              <a:solidFill>
                <a:schemeClr val="accent6">
                  <a:lumMod val="75000"/>
                </a:schemeClr>
              </a:solidFill>
            </a:endParaRPr>
          </a:p>
          <a:p>
            <a:pPr algn="l"/>
            <a:r>
              <a:rPr lang="ja-JP" altLang="en-US" sz="4800" b="1" dirty="0">
                <a:solidFill>
                  <a:schemeClr val="accent6">
                    <a:lumMod val="75000"/>
                  </a:schemeClr>
                </a:solidFill>
              </a:rPr>
              <a:t>などを</a:t>
            </a:r>
            <a:r>
              <a:rPr lang="en-US" altLang="ja-JP" sz="4800" b="1" dirty="0">
                <a:solidFill>
                  <a:schemeClr val="accent6">
                    <a:lumMod val="75000"/>
                  </a:schemeClr>
                </a:solidFill>
              </a:rPr>
              <a:t> LINE</a:t>
            </a:r>
            <a:r>
              <a:rPr lang="ja-JP" altLang="en-US" sz="4800" b="1" dirty="0">
                <a:solidFill>
                  <a:schemeClr val="accent6">
                    <a:lumMod val="75000"/>
                  </a:schemeClr>
                </a:solidFill>
              </a:rPr>
              <a:t>にて</a:t>
            </a:r>
            <a:endParaRPr lang="en-US" altLang="ja-JP" sz="4800" b="1" dirty="0">
              <a:solidFill>
                <a:schemeClr val="accent6">
                  <a:lumMod val="75000"/>
                </a:schemeClr>
              </a:solidFill>
            </a:endParaRPr>
          </a:p>
          <a:p>
            <a:pPr algn="l"/>
            <a:r>
              <a:rPr lang="ja-JP" altLang="en-US" sz="4800" b="1" dirty="0">
                <a:solidFill>
                  <a:schemeClr val="accent6">
                    <a:lumMod val="75000"/>
                  </a:schemeClr>
                </a:solidFill>
              </a:rPr>
              <a:t>配信します</a:t>
            </a:r>
            <a:br>
              <a:rPr lang="en-US" altLang="ja-JP" sz="4800" b="1" dirty="0">
                <a:solidFill>
                  <a:schemeClr val="accent6">
                    <a:lumMod val="75000"/>
                  </a:schemeClr>
                </a:solidFill>
              </a:rPr>
            </a:br>
            <a:endParaRPr lang="ja-JP" altLang="en-US" sz="4800" b="1" dirty="0">
              <a:latin typeface="Meiryo UI" panose="020B0604030504040204" pitchFamily="50" charset="-128"/>
              <a:ea typeface="Meiryo UI" panose="020B0604030504040204" pitchFamily="50" charset="-128"/>
            </a:endParaRPr>
          </a:p>
        </p:txBody>
      </p:sp>
      <p:pic>
        <p:nvPicPr>
          <p:cNvPr id="19" name="Picture 2" descr="02">
            <a:extLst>
              <a:ext uri="{FF2B5EF4-FFF2-40B4-BE49-F238E27FC236}">
                <a16:creationId xmlns:a16="http://schemas.microsoft.com/office/drawing/2014/main" id="{F56C5CEF-4D56-9D59-517A-A91E71DBBA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4316" y="960679"/>
            <a:ext cx="719163" cy="719163"/>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a:extLst>
              <a:ext uri="{FF2B5EF4-FFF2-40B4-BE49-F238E27FC236}">
                <a16:creationId xmlns:a16="http://schemas.microsoft.com/office/drawing/2014/main" id="{F956B1C5-8AC7-1426-CD9E-1B8B11F11195}"/>
              </a:ext>
            </a:extLst>
          </p:cNvPr>
          <p:cNvSpPr txBox="1"/>
          <p:nvPr/>
        </p:nvSpPr>
        <p:spPr>
          <a:xfrm>
            <a:off x="1491824" y="1697855"/>
            <a:ext cx="1030415" cy="238848"/>
          </a:xfrm>
          <a:prstGeom prst="rect">
            <a:avLst/>
          </a:prstGeom>
          <a:noFill/>
        </p:spPr>
        <p:txBody>
          <a:bodyPr wrap="square">
            <a:spAutoFit/>
          </a:bodyPr>
          <a:lstStyle/>
          <a:p>
            <a:r>
              <a:rPr lang="en-US" altLang="ja-JP" sz="952" b="1" dirty="0">
                <a:latin typeface="Meiryo UI" panose="020B0604030504040204" pitchFamily="50" charset="-128"/>
                <a:ea typeface="Meiryo UI" panose="020B0604030504040204" pitchFamily="50" charset="-128"/>
              </a:rPr>
              <a:t>@123dszkg</a:t>
            </a:r>
            <a:endParaRPr lang="ja-JP" altLang="en-US" sz="952" b="1" dirty="0">
              <a:latin typeface="Meiryo UI" panose="020B0604030504040204" pitchFamily="50" charset="-128"/>
              <a:ea typeface="Meiryo UI" panose="020B0604030504040204" pitchFamily="50" charset="-128"/>
            </a:endParaRPr>
          </a:p>
        </p:txBody>
      </p:sp>
      <p:sp>
        <p:nvSpPr>
          <p:cNvPr id="22" name="角丸四角形 7">
            <a:extLst>
              <a:ext uri="{FF2B5EF4-FFF2-40B4-BE49-F238E27FC236}">
                <a16:creationId xmlns:a16="http://schemas.microsoft.com/office/drawing/2014/main" id="{DEB95C1C-9DB7-54E0-E0AC-312C0DBF3BAF}"/>
              </a:ext>
            </a:extLst>
          </p:cNvPr>
          <p:cNvSpPr/>
          <p:nvPr/>
        </p:nvSpPr>
        <p:spPr>
          <a:xfrm>
            <a:off x="3328520" y="416784"/>
            <a:ext cx="2984945" cy="97144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5721162" algn="r"/>
            <a:endPar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2025</a:t>
            </a: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月発行</a:t>
            </a:r>
            <a:endPar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ja-JP"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担当：小室香・後藤有紀・福田潔子</a:t>
            </a:r>
          </a:p>
          <a:p>
            <a:pPr algn="r"/>
            <a:r>
              <a:rPr lang="ja-JP"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直通</a:t>
            </a: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TEL 047-373-1408</a:t>
            </a:r>
            <a:endParaRPr lang="ja-JP"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ja-JP"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市川市国府台</a:t>
            </a: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2-9-13</a:t>
            </a:r>
            <a:r>
              <a:rPr lang="ja-JP"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（国府台保育園内</a:t>
            </a: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国府台保育園　</a:t>
            </a: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TEL</a:t>
            </a: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047-372-3740</a:t>
            </a:r>
            <a:r>
              <a:rPr lang="ja-JP" altLang="en-US" sz="1048"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1048"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p:txBody>
      </p:sp>
      <p:sp>
        <p:nvSpPr>
          <p:cNvPr id="6" name="角丸四角形 16">
            <a:extLst>
              <a:ext uri="{FF2B5EF4-FFF2-40B4-BE49-F238E27FC236}">
                <a16:creationId xmlns:a16="http://schemas.microsoft.com/office/drawing/2014/main" id="{9B7C1C3C-8454-BAEE-8674-AC67B9C263E1}"/>
              </a:ext>
            </a:extLst>
          </p:cNvPr>
          <p:cNvSpPr/>
          <p:nvPr/>
        </p:nvSpPr>
        <p:spPr>
          <a:xfrm>
            <a:off x="318286" y="5261564"/>
            <a:ext cx="6221426" cy="4011916"/>
          </a:xfrm>
          <a:prstGeom prst="roundRect">
            <a:avLst>
              <a:gd name="adj" fmla="val 25845"/>
            </a:avLst>
          </a:prstGeom>
          <a:solidFill>
            <a:srgbClr val="FFFFCC"/>
          </a:solidFill>
          <a:ln>
            <a:solidFill>
              <a:schemeClr val="bg1">
                <a:lumMod val="5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
            <a:r>
              <a:rPr lang="ja-JP" altLang="en-US" sz="2286"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離乳食どう進めていますか？</a:t>
            </a:r>
            <a:endParaRPr lang="en-US" altLang="ja-JP" sz="2286"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離乳食の量や固さ、回数をどう進めていいか分からないと言う声を聞きます。センターでは、昼食タイム（</a:t>
            </a:r>
            <a:r>
              <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11:30</a:t>
            </a:r>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12:30</a:t>
            </a:r>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）親子で食事を取れます。他のお子さんの食べている様子を見たり、進め方を保育士と相談できます。お昼を持って遊びに来てください。</a:t>
            </a:r>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＜給食試食＞</a:t>
            </a:r>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保育園の給食を親子で試食できます。（中期食・後期食・乳児食）</a:t>
            </a:r>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子ども</a:t>
            </a:r>
            <a:r>
              <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300</a:t>
            </a:r>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円、大人</a:t>
            </a:r>
            <a:r>
              <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500</a:t>
            </a:r>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円（実費徴収）</a:t>
            </a:r>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お電話でご予約ください。</a:t>
            </a:r>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endParaRPr lang="en-US" altLang="ja-JP" sz="1333"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333"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1333"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6507859D-2658-F212-E126-F5DFB290C8F7}"/>
              </a:ext>
            </a:extLst>
          </p:cNvPr>
          <p:cNvSpPr txBox="1"/>
          <p:nvPr/>
        </p:nvSpPr>
        <p:spPr>
          <a:xfrm>
            <a:off x="444054" y="2534606"/>
            <a:ext cx="5969890" cy="1499385"/>
          </a:xfrm>
          <a:prstGeom prst="rect">
            <a:avLst/>
          </a:prstGeom>
          <a:noFill/>
          <a:ln w="38100">
            <a:solidFill>
              <a:schemeClr val="accent6">
                <a:lumMod val="50000"/>
              </a:schemeClr>
            </a:solidFill>
          </a:ln>
        </p:spPr>
        <p:txBody>
          <a:bodyPr wrap="square" rtlCol="0">
            <a:spAutoFit/>
          </a:bodyPr>
          <a:lstStyle/>
          <a:p>
            <a:r>
              <a:rPr lang="ja-JP" altLang="en-US" sz="1143" b="1" dirty="0">
                <a:latin typeface="HG丸ｺﾞｼｯｸM-PRO" panose="020F0600000000000000" pitchFamily="50" charset="-128"/>
                <a:ea typeface="HG丸ｺﾞｼｯｸM-PRO" panose="020F0600000000000000" pitchFamily="50" charset="-128"/>
              </a:rPr>
              <a:t>　妊娠・出産おめでとうございます。こあらっこ・こどもセンターは、妊婦さんから利用できます。出産後は、お子さんの１ヶ月健診が終わると利用できます。出産前に沐浴体験や先輩パパママから出産や育児のお話を聞くことはとても参考になりますので、ぜひ生まれる前にセンターに遊びに来てください。保育園に併設されている子育て支援センターなので、保育士、栄養士、看護師の専門職が皆さんの育児の安心をお手伝いをさせていただきます。他にも自由に親子で遊べる</a:t>
            </a:r>
            <a:r>
              <a:rPr lang="ja-JP" altLang="en-US" sz="1143" b="1">
                <a:latin typeface="HG丸ｺﾞｼｯｸM-PRO" panose="020F0600000000000000" pitchFamily="50" charset="-128"/>
                <a:ea typeface="HG丸ｺﾞｼｯｸM-PRO" panose="020F0600000000000000" pitchFamily="50" charset="-128"/>
              </a:rPr>
              <a:t>オープンスペースや、親子</a:t>
            </a:r>
            <a:r>
              <a:rPr lang="ja-JP" altLang="en-US" sz="1143" b="1" dirty="0">
                <a:latin typeface="HG丸ｺﾞｼｯｸM-PRO" panose="020F0600000000000000" pitchFamily="50" charset="-128"/>
                <a:ea typeface="HG丸ｺﾞｼｯｸM-PRO" panose="020F0600000000000000" pitchFamily="50" charset="-128"/>
              </a:rPr>
              <a:t>で楽しめる企画、育児講座等、盛りだくさんご用意しています。気軽にいらしてください。</a:t>
            </a:r>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b="1" dirty="0">
                <a:latin typeface="HG丸ｺﾞｼｯｸM-PRO" panose="020F0600000000000000" pitchFamily="50" charset="-128"/>
                <a:ea typeface="HG丸ｺﾞｼｯｸM-PRO" panose="020F0600000000000000" pitchFamily="50" charset="-128"/>
              </a:rPr>
              <a:t>お待ちしています💛</a:t>
            </a:r>
            <a:endParaRPr lang="en-US" altLang="ja-JP" sz="1143" b="1" dirty="0">
              <a:latin typeface="HG丸ｺﾞｼｯｸM-PRO" panose="020F0600000000000000" pitchFamily="50" charset="-128"/>
              <a:ea typeface="HG丸ｺﾞｼｯｸM-PRO" panose="020F0600000000000000" pitchFamily="50" charset="-128"/>
            </a:endParaRPr>
          </a:p>
        </p:txBody>
      </p:sp>
      <p:pic>
        <p:nvPicPr>
          <p:cNvPr id="2" name="図 1">
            <a:extLst>
              <a:ext uri="{FF2B5EF4-FFF2-40B4-BE49-F238E27FC236}">
                <a16:creationId xmlns:a16="http://schemas.microsoft.com/office/drawing/2014/main" id="{509F8AC9-8D5F-75AA-984A-5B56A4EE891F}"/>
              </a:ext>
            </a:extLst>
          </p:cNvPr>
          <p:cNvPicPr>
            <a:picLocks noChangeAspect="1"/>
          </p:cNvPicPr>
          <p:nvPr/>
        </p:nvPicPr>
        <p:blipFill>
          <a:blip r:embed="rId4"/>
          <a:stretch>
            <a:fillRect/>
          </a:stretch>
        </p:blipFill>
        <p:spPr>
          <a:xfrm>
            <a:off x="1340694" y="7784566"/>
            <a:ext cx="1806649" cy="1312337"/>
          </a:xfrm>
          <a:prstGeom prst="rect">
            <a:avLst/>
          </a:prstGeom>
        </p:spPr>
      </p:pic>
      <p:pic>
        <p:nvPicPr>
          <p:cNvPr id="3" name="図 2">
            <a:extLst>
              <a:ext uri="{FF2B5EF4-FFF2-40B4-BE49-F238E27FC236}">
                <a16:creationId xmlns:a16="http://schemas.microsoft.com/office/drawing/2014/main" id="{C2FA8182-66F0-9616-E08E-77F330780C33}"/>
              </a:ext>
            </a:extLst>
          </p:cNvPr>
          <p:cNvPicPr>
            <a:picLocks noChangeAspect="1"/>
          </p:cNvPicPr>
          <p:nvPr/>
        </p:nvPicPr>
        <p:blipFill>
          <a:blip r:embed="rId5"/>
          <a:stretch>
            <a:fillRect/>
          </a:stretch>
        </p:blipFill>
        <p:spPr>
          <a:xfrm>
            <a:off x="3599514" y="7801578"/>
            <a:ext cx="1806649" cy="1329569"/>
          </a:xfrm>
          <a:prstGeom prst="rect">
            <a:avLst/>
          </a:prstGeom>
        </p:spPr>
      </p:pic>
      <p:sp>
        <p:nvSpPr>
          <p:cNvPr id="4" name="角丸四角形 7">
            <a:extLst>
              <a:ext uri="{FF2B5EF4-FFF2-40B4-BE49-F238E27FC236}">
                <a16:creationId xmlns:a16="http://schemas.microsoft.com/office/drawing/2014/main" id="{D851E251-94DF-9777-9882-BD2D4692C839}"/>
              </a:ext>
            </a:extLst>
          </p:cNvPr>
          <p:cNvSpPr/>
          <p:nvPr/>
        </p:nvSpPr>
        <p:spPr>
          <a:xfrm>
            <a:off x="737425" y="9433145"/>
            <a:ext cx="5324594" cy="416299"/>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43" b="1" dirty="0">
                <a:solidFill>
                  <a:schemeClr val="tx1"/>
                </a:solidFill>
                <a:latin typeface="HG丸ｺﾞｼｯｸM-PRO" panose="020F0600000000000000" pitchFamily="50" charset="-128"/>
                <a:ea typeface="HG丸ｺﾞｼｯｸM-PRO" panose="020F0600000000000000" pitchFamily="50" charset="-128"/>
              </a:rPr>
              <a:t>問い合わせ・申し込み　　こあらっこ・こどもセンター　</a:t>
            </a:r>
            <a:r>
              <a:rPr lang="en-US" altLang="ja-JP" sz="1143" b="1" dirty="0">
                <a:solidFill>
                  <a:schemeClr val="tx1"/>
                </a:solidFill>
                <a:latin typeface="HG丸ｺﾞｼｯｸM-PRO" panose="020F0600000000000000" pitchFamily="50" charset="-128"/>
                <a:ea typeface="HG丸ｺﾞｼｯｸM-PRO" panose="020F0600000000000000" pitchFamily="50" charset="-128"/>
              </a:rPr>
              <a:t>047-373-1408</a:t>
            </a:r>
          </a:p>
          <a:p>
            <a:r>
              <a:rPr lang="ja-JP" altLang="en-US" sz="1143" b="1" dirty="0">
                <a:solidFill>
                  <a:schemeClr val="tx1"/>
                </a:solidFill>
                <a:latin typeface="HG丸ｺﾞｼｯｸM-PRO" panose="020F0600000000000000" pitchFamily="50" charset="-128"/>
                <a:ea typeface="HG丸ｺﾞｼｯｸM-PRO" panose="020F0600000000000000" pitchFamily="50" charset="-128"/>
              </a:rPr>
              <a:t>（平日</a:t>
            </a:r>
            <a:r>
              <a:rPr lang="en-US" altLang="ja-JP" sz="1143" b="1" dirty="0">
                <a:solidFill>
                  <a:schemeClr val="tx1"/>
                </a:solidFill>
                <a:latin typeface="HG丸ｺﾞｼｯｸM-PRO" panose="020F0600000000000000" pitchFamily="50" charset="-128"/>
                <a:ea typeface="HG丸ｺﾞｼｯｸM-PRO" panose="020F0600000000000000" pitchFamily="50" charset="-128"/>
              </a:rPr>
              <a:t>9</a:t>
            </a:r>
            <a:r>
              <a:rPr lang="ja-JP" altLang="en-US" sz="1143" b="1" dirty="0">
                <a:solidFill>
                  <a:schemeClr val="tx1"/>
                </a:solidFill>
                <a:latin typeface="HG丸ｺﾞｼｯｸM-PRO" panose="020F0600000000000000" pitchFamily="50" charset="-128"/>
                <a:ea typeface="HG丸ｺﾞｼｯｸM-PRO" panose="020F0600000000000000" pitchFamily="50" charset="-128"/>
              </a:rPr>
              <a:t>時～</a:t>
            </a:r>
            <a:r>
              <a:rPr lang="en-US" altLang="ja-JP" sz="1143" b="1" dirty="0">
                <a:solidFill>
                  <a:schemeClr val="tx1"/>
                </a:solidFill>
                <a:latin typeface="HG丸ｺﾞｼｯｸM-PRO" panose="020F0600000000000000" pitchFamily="50" charset="-128"/>
                <a:ea typeface="HG丸ｺﾞｼｯｸM-PRO" panose="020F0600000000000000" pitchFamily="50" charset="-128"/>
              </a:rPr>
              <a:t>16</a:t>
            </a:r>
            <a:r>
              <a:rPr lang="ja-JP" altLang="en-US" sz="1143" b="1" dirty="0">
                <a:solidFill>
                  <a:schemeClr val="tx1"/>
                </a:solidFill>
                <a:latin typeface="HG丸ｺﾞｼｯｸM-PRO" panose="020F0600000000000000" pitchFamily="50" charset="-128"/>
                <a:ea typeface="HG丸ｺﾞｼｯｸM-PRO" panose="020F0600000000000000" pitchFamily="50" charset="-128"/>
              </a:rPr>
              <a:t>時半）</a:t>
            </a:r>
            <a:endParaRPr lang="en-US" altLang="ja-JP" sz="1143"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13" name="正方形/長方形 12">
            <a:extLst>
              <a:ext uri="{FF2B5EF4-FFF2-40B4-BE49-F238E27FC236}">
                <a16:creationId xmlns:a16="http://schemas.microsoft.com/office/drawing/2014/main" id="{1C22C65F-1ABD-8121-D7C7-21F0052C3CFE}"/>
              </a:ext>
            </a:extLst>
          </p:cNvPr>
          <p:cNvSpPr/>
          <p:nvPr/>
        </p:nvSpPr>
        <p:spPr>
          <a:xfrm>
            <a:off x="2605389" y="1516661"/>
            <a:ext cx="3517848" cy="820820"/>
          </a:xfrm>
          <a:prstGeom prst="rect">
            <a:avLst/>
          </a:prstGeom>
          <a:ln w="38100">
            <a:solidFill>
              <a:srgbClr val="66FFFF"/>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2000" b="1" dirty="0">
                <a:solidFill>
                  <a:srgbClr val="00CC00"/>
                </a:solidFill>
                <a:latin typeface="Meiryo UI" panose="020B0604030504040204" pitchFamily="50" charset="-128"/>
                <a:ea typeface="Meiryo UI" panose="020B0604030504040204" pitchFamily="50" charset="-128"/>
              </a:rPr>
              <a:t>こあらっこ・こどもセンター</a:t>
            </a:r>
            <a:endParaRPr lang="en-US" altLang="ja-JP" sz="2000" b="1" dirty="0">
              <a:solidFill>
                <a:srgbClr val="00CC00"/>
              </a:solidFill>
              <a:latin typeface="Meiryo UI" panose="020B0604030504040204" pitchFamily="50" charset="-128"/>
              <a:ea typeface="Meiryo UI" panose="020B0604030504040204" pitchFamily="50" charset="-128"/>
            </a:endParaRPr>
          </a:p>
          <a:p>
            <a:r>
              <a:rPr lang="ja-JP" altLang="en-US" sz="3200" b="1" dirty="0">
                <a:solidFill>
                  <a:srgbClr val="00CC00"/>
                </a:solidFill>
                <a:latin typeface="Meiryo UI" panose="020B0604030504040204" pitchFamily="50" charset="-128"/>
                <a:ea typeface="Meiryo UI" panose="020B0604030504040204" pitchFamily="50" charset="-128"/>
              </a:rPr>
              <a:t>　　　</a:t>
            </a:r>
            <a:r>
              <a:rPr lang="en-US" altLang="ja-JP" sz="2800" b="1" dirty="0">
                <a:solidFill>
                  <a:srgbClr val="00CC00"/>
                </a:solidFill>
                <a:latin typeface="Meiryo UI" panose="020B0604030504040204" pitchFamily="50" charset="-128"/>
                <a:ea typeface="Meiryo UI" panose="020B0604030504040204" pitchFamily="50" charset="-128"/>
              </a:rPr>
              <a:t>HP</a:t>
            </a:r>
            <a:endParaRPr kumimoji="1" lang="ja-JP" altLang="en-US" sz="2800" dirty="0"/>
          </a:p>
        </p:txBody>
      </p:sp>
      <p:pic>
        <p:nvPicPr>
          <p:cNvPr id="8" name="図 7">
            <a:extLst>
              <a:ext uri="{FF2B5EF4-FFF2-40B4-BE49-F238E27FC236}">
                <a16:creationId xmlns:a16="http://schemas.microsoft.com/office/drawing/2014/main" id="{56C7413A-BCF5-2A2C-6835-D9060731205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83684" y="1577329"/>
            <a:ext cx="718747" cy="718747"/>
          </a:xfrm>
          <a:prstGeom prst="rect">
            <a:avLst/>
          </a:prstGeom>
        </p:spPr>
      </p:pic>
    </p:spTree>
    <p:extLst>
      <p:ext uri="{BB962C8B-B14F-4D97-AF65-F5344CB8AC3E}">
        <p14:creationId xmlns:p14="http://schemas.microsoft.com/office/powerpoint/2010/main" val="1297918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440B8C-04F0-187F-375F-08AF8E1D9DE5}"/>
              </a:ext>
            </a:extLst>
          </p:cNvPr>
          <p:cNvSpPr>
            <a:spLocks noGrp="1"/>
          </p:cNvSpPr>
          <p:nvPr>
            <p:ph type="title"/>
          </p:nvPr>
        </p:nvSpPr>
        <p:spPr>
          <a:xfrm>
            <a:off x="373448" y="247872"/>
            <a:ext cx="6172200" cy="397541"/>
          </a:xfrm>
          <a:solidFill>
            <a:srgbClr val="FFE5FF"/>
          </a:solidFill>
          <a:ln>
            <a:solidFill>
              <a:schemeClr val="tx1"/>
            </a:solidFill>
          </a:ln>
        </p:spPr>
        <p:txBody>
          <a:bodyPr>
            <a:noAutofit/>
          </a:bodyPr>
          <a:lstStyle/>
          <a:p>
            <a:r>
              <a:rPr lang="en-US" altLang="ja-JP" sz="2667" dirty="0"/>
              <a:t>10</a:t>
            </a:r>
            <a:r>
              <a:rPr lang="ja-JP" altLang="en-US" sz="2667" dirty="0"/>
              <a:t>月～</a:t>
            </a:r>
            <a:r>
              <a:rPr lang="en-US" altLang="ja-JP" sz="2667" dirty="0"/>
              <a:t>3</a:t>
            </a:r>
            <a:r>
              <a:rPr lang="ja-JP" altLang="en-US" sz="2667" dirty="0"/>
              <a:t>月の活動予定</a:t>
            </a:r>
          </a:p>
        </p:txBody>
      </p:sp>
      <p:sp>
        <p:nvSpPr>
          <p:cNvPr id="5" name="テキスト ボックス 4">
            <a:extLst>
              <a:ext uri="{FF2B5EF4-FFF2-40B4-BE49-F238E27FC236}">
                <a16:creationId xmlns:a16="http://schemas.microsoft.com/office/drawing/2014/main" id="{B9289645-BC2E-251B-2688-8DFA28DA433F}"/>
              </a:ext>
            </a:extLst>
          </p:cNvPr>
          <p:cNvSpPr txBox="1"/>
          <p:nvPr/>
        </p:nvSpPr>
        <p:spPr>
          <a:xfrm>
            <a:off x="245229" y="2828028"/>
            <a:ext cx="6436913" cy="1440651"/>
          </a:xfrm>
          <a:prstGeom prst="rect">
            <a:avLst/>
          </a:prstGeom>
          <a:noFill/>
          <a:ln w="38100">
            <a:solidFill>
              <a:srgbClr val="00B0F0"/>
            </a:solidFill>
          </a:ln>
        </p:spPr>
        <p:txBody>
          <a:bodyPr wrap="square" rtlCol="0">
            <a:spAutoFit/>
          </a:bodyPr>
          <a:lstStyle/>
          <a:p>
            <a:r>
              <a:rPr lang="ja-JP" altLang="en-US" sz="1714" b="1" dirty="0">
                <a:solidFill>
                  <a:srgbClr val="FF0000"/>
                </a:solidFill>
                <a:latin typeface="HG丸ｺﾞｼｯｸM-PRO" panose="020F0600000000000000" pitchFamily="50" charset="-128"/>
                <a:ea typeface="HG丸ｺﾞｼｯｸM-PRO" panose="020F0600000000000000" pitchFamily="50" charset="-128"/>
              </a:rPr>
              <a:t>こあらっこマミー</a:t>
            </a:r>
            <a:r>
              <a:rPr lang="ja-JP" altLang="en-US" sz="1333" b="1" dirty="0">
                <a:solidFill>
                  <a:srgbClr val="FF0000"/>
                </a:solidFill>
                <a:latin typeface="HG丸ｺﾞｼｯｸM-PRO" panose="020F0600000000000000" pitchFamily="50" charset="-128"/>
                <a:ea typeface="HG丸ｺﾞｼｯｸM-PRO" panose="020F0600000000000000" pitchFamily="50" charset="-128"/>
              </a:rPr>
              <a:t>（保育ボランティアサークル活動）</a:t>
            </a:r>
            <a:endParaRPr lang="en-US" altLang="ja-JP" sz="1333" b="1"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33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保育ボランティアさんによる</a:t>
            </a:r>
            <a:r>
              <a:rPr lang="en-US" altLang="ja-JP" sz="1143" b="1" dirty="0">
                <a:latin typeface="HG丸ｺﾞｼｯｸM-PRO" panose="020F0600000000000000" pitchFamily="50" charset="-128"/>
                <a:ea typeface="HG丸ｺﾞｼｯｸM-PRO" panose="020F0600000000000000" pitchFamily="50" charset="-128"/>
              </a:rPr>
              <a:t>2</a:t>
            </a:r>
            <a:r>
              <a:rPr lang="ja-JP" altLang="en-US" sz="1143" b="1" dirty="0">
                <a:latin typeface="HG丸ｺﾞｼｯｸM-PRO" panose="020F0600000000000000" pitchFamily="50" charset="-128"/>
                <a:ea typeface="HG丸ｺﾞｼｯｸM-PRO" panose="020F0600000000000000" pitchFamily="50" charset="-128"/>
              </a:rPr>
              <a:t>時間の預かり保育。ママは自由な</a:t>
            </a:r>
            <a:r>
              <a:rPr lang="en-US" altLang="ja-JP" sz="1143" b="1" dirty="0">
                <a:latin typeface="HG丸ｺﾞｼｯｸM-PRO" panose="020F0600000000000000" pitchFamily="50" charset="-128"/>
                <a:ea typeface="HG丸ｺﾞｼｯｸM-PRO" panose="020F0600000000000000" pitchFamily="50" charset="-128"/>
              </a:rPr>
              <a:t>2</a:t>
            </a:r>
            <a:r>
              <a:rPr lang="ja-JP" altLang="en-US" sz="1143" b="1" dirty="0">
                <a:latin typeface="HG丸ｺﾞｼｯｸM-PRO" panose="020F0600000000000000" pitchFamily="50" charset="-128"/>
                <a:ea typeface="HG丸ｺﾞｼｯｸM-PRO" panose="020F0600000000000000" pitchFamily="50" charset="-128"/>
              </a:rPr>
              <a:t>時間をありがとう。子ども</a:t>
            </a:r>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b="1" dirty="0">
                <a:latin typeface="HG丸ｺﾞｼｯｸM-PRO" panose="020F0600000000000000" pitchFamily="50" charset="-128"/>
                <a:ea typeface="HG丸ｺﾞｼｯｸM-PRO" panose="020F0600000000000000" pitchFamily="50" charset="-128"/>
              </a:rPr>
              <a:t>　たちはお友達とマミーさんとあそべてありがとう。マミーさんは可愛い子どもたちとあそべ</a:t>
            </a:r>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b="1" dirty="0">
                <a:latin typeface="HG丸ｺﾞｼｯｸM-PRO" panose="020F0600000000000000" pitchFamily="50" charset="-128"/>
                <a:ea typeface="HG丸ｺﾞｼｯｸM-PRO" panose="020F0600000000000000" pitchFamily="50" charset="-128"/>
              </a:rPr>
              <a:t>　てありがとう。</a:t>
            </a:r>
            <a:r>
              <a:rPr lang="en-US" altLang="ja-JP" sz="1143" b="1" dirty="0">
                <a:latin typeface="HG丸ｺﾞｼｯｸM-PRO" panose="020F0600000000000000" pitchFamily="50" charset="-128"/>
                <a:ea typeface="HG丸ｺﾞｼｯｸM-PRO" panose="020F0600000000000000" pitchFamily="50" charset="-128"/>
              </a:rPr>
              <a:t>……</a:t>
            </a:r>
            <a:r>
              <a:rPr lang="ja-JP" altLang="en-US" sz="1143" b="1" dirty="0">
                <a:latin typeface="HG丸ｺﾞｼｯｸM-PRO" panose="020F0600000000000000" pitchFamily="50" charset="-128"/>
                <a:ea typeface="HG丸ｺﾞｼｯｸM-PRO" panose="020F0600000000000000" pitchFamily="50" charset="-128"/>
              </a:rPr>
              <a:t>というステキな活動です</a:t>
            </a:r>
            <a:r>
              <a:rPr lang="ja-JP" altLang="en-US" sz="1143" dirty="0">
                <a:latin typeface="HG丸ｺﾞｼｯｸM-PRO" panose="020F0600000000000000" pitchFamily="50" charset="-128"/>
                <a:ea typeface="HG丸ｺﾞｼｯｸM-PRO" panose="020F0600000000000000" pitchFamily="50" charset="-128"/>
              </a:rPr>
              <a:t>💛　　参加費：</a:t>
            </a:r>
            <a:r>
              <a:rPr lang="en-US" altLang="ja-JP" sz="1143" dirty="0">
                <a:latin typeface="HG丸ｺﾞｼｯｸM-PRO" panose="020F0600000000000000" pitchFamily="50" charset="-128"/>
                <a:ea typeface="HG丸ｺﾞｼｯｸM-PRO" panose="020F0600000000000000" pitchFamily="50" charset="-128"/>
              </a:rPr>
              <a:t>500</a:t>
            </a:r>
            <a:r>
              <a:rPr lang="ja-JP" altLang="en-US" sz="1143" dirty="0">
                <a:latin typeface="HG丸ｺﾞｼｯｸM-PRO" panose="020F0600000000000000" pitchFamily="50" charset="-128"/>
                <a:ea typeface="HG丸ｺﾞｼｯｸM-PRO" panose="020F0600000000000000" pitchFamily="50" charset="-128"/>
              </a:rPr>
              <a:t>円</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場所：こあらっこセンター</a:t>
            </a:r>
            <a:r>
              <a:rPr lang="en-US" altLang="ja-JP" sz="1143" dirty="0">
                <a:latin typeface="HG丸ｺﾞｼｯｸM-PRO" panose="020F0600000000000000" pitchFamily="50" charset="-128"/>
                <a:ea typeface="HG丸ｺﾞｼｯｸM-PRO" panose="020F0600000000000000" pitchFamily="50" charset="-128"/>
              </a:rPr>
              <a:t>11/6</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12/4</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2/5</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3/5   </a:t>
            </a:r>
            <a:r>
              <a:rPr lang="ja-JP" altLang="en-US" sz="1143" dirty="0">
                <a:latin typeface="HG丸ｺﾞｼｯｸM-PRO" panose="020F0600000000000000" pitchFamily="50" charset="-128"/>
                <a:ea typeface="HG丸ｺﾞｼｯｸM-PRO" panose="020F0600000000000000" pitchFamily="50" charset="-128"/>
              </a:rPr>
              <a:t>時間：</a:t>
            </a:r>
            <a:r>
              <a:rPr lang="en-US" altLang="ja-JP" sz="1143" dirty="0">
                <a:latin typeface="HG丸ｺﾞｼｯｸM-PRO" panose="020F0600000000000000" pitchFamily="50" charset="-128"/>
                <a:ea typeface="HG丸ｺﾞｼｯｸM-PRO" panose="020F0600000000000000" pitchFamily="50" charset="-128"/>
              </a:rPr>
              <a:t>9</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50</a:t>
            </a:r>
            <a:r>
              <a:rPr lang="ja-JP" altLang="en-US" sz="1143" dirty="0">
                <a:latin typeface="HG丸ｺﾞｼｯｸM-PRO" panose="020F0600000000000000" pitchFamily="50" charset="-128"/>
                <a:ea typeface="HG丸ｺﾞｼｯｸM-PRO" panose="020F0600000000000000" pitchFamily="50" charset="-128"/>
              </a:rPr>
              <a:t>～　対象：１歳３ヶ月～</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場所：市川公民館</a:t>
            </a:r>
            <a:r>
              <a:rPr lang="en-US" altLang="ja-JP" sz="1143" dirty="0">
                <a:latin typeface="HG丸ｺﾞｼｯｸM-PRO" panose="020F0600000000000000" pitchFamily="50" charset="-128"/>
                <a:ea typeface="HG丸ｺﾞｼｯｸM-PRO" panose="020F0600000000000000" pitchFamily="50" charset="-128"/>
              </a:rPr>
              <a:t>10/28</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11/25</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12/9</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23</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1/13</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27</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2/10</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24</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3/10</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24</a:t>
            </a:r>
          </a:p>
          <a:p>
            <a:r>
              <a:rPr lang="ja-JP" altLang="en-US" sz="1143" dirty="0">
                <a:latin typeface="HG丸ｺﾞｼｯｸM-PRO" panose="020F0600000000000000" pitchFamily="50" charset="-128"/>
                <a:ea typeface="HG丸ｺﾞｼｯｸM-PRO" panose="020F0600000000000000" pitchFamily="50" charset="-128"/>
              </a:rPr>
              <a:t>　　　時間：</a:t>
            </a:r>
            <a:r>
              <a:rPr lang="en-US" altLang="ja-JP" sz="1143" dirty="0">
                <a:latin typeface="HG丸ｺﾞｼｯｸM-PRO" panose="020F0600000000000000" pitchFamily="50" charset="-128"/>
                <a:ea typeface="HG丸ｺﾞｼｯｸM-PRO" panose="020F0600000000000000" pitchFamily="50" charset="-128"/>
              </a:rPr>
              <a:t>9</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30</a:t>
            </a:r>
            <a:r>
              <a:rPr lang="ja-JP" altLang="en-US" sz="1143" dirty="0">
                <a:latin typeface="HG丸ｺﾞｼｯｸM-PRO" panose="020F0600000000000000" pitchFamily="50" charset="-128"/>
                <a:ea typeface="HG丸ｺﾞｼｯｸM-PRO" panose="020F0600000000000000" pitchFamily="50" charset="-128"/>
              </a:rPr>
              <a:t>～　対象：１歳６ヶ月～ </a:t>
            </a:r>
            <a:endParaRPr lang="en-US" altLang="ja-JP" sz="1143" dirty="0">
              <a:latin typeface="HG丸ｺﾞｼｯｸM-PRO" panose="020F0600000000000000" pitchFamily="50" charset="-128"/>
              <a:ea typeface="HG丸ｺﾞｼｯｸM-PRO" panose="020F0600000000000000" pitchFamily="50" charset="-128"/>
            </a:endParaRPr>
          </a:p>
        </p:txBody>
      </p:sp>
      <p:sp>
        <p:nvSpPr>
          <p:cNvPr id="8" name="テキスト ボックス 7">
            <a:extLst>
              <a:ext uri="{FF2B5EF4-FFF2-40B4-BE49-F238E27FC236}">
                <a16:creationId xmlns:a16="http://schemas.microsoft.com/office/drawing/2014/main" id="{2F30A979-CFF1-5A42-D842-6235F32D5E05}"/>
              </a:ext>
            </a:extLst>
          </p:cNvPr>
          <p:cNvSpPr txBox="1"/>
          <p:nvPr/>
        </p:nvSpPr>
        <p:spPr>
          <a:xfrm>
            <a:off x="231587" y="8168255"/>
            <a:ext cx="3090740" cy="1675202"/>
          </a:xfrm>
          <a:prstGeom prst="rect">
            <a:avLst/>
          </a:prstGeom>
          <a:noFill/>
          <a:ln w="38100">
            <a:solidFill>
              <a:srgbClr val="FFCC66"/>
            </a:solidFill>
          </a:ln>
        </p:spPr>
        <p:txBody>
          <a:bodyPr wrap="square" rtlCol="0">
            <a:spAutoFit/>
          </a:bodyPr>
          <a:lstStyle/>
          <a:p>
            <a:r>
              <a:rPr lang="ja-JP" altLang="en-US" sz="1714" b="1" dirty="0">
                <a:latin typeface="HG丸ｺﾞｼｯｸM-PRO" panose="020F0600000000000000" pitchFamily="50" charset="-128"/>
                <a:ea typeface="HG丸ｺﾞｼｯｸM-PRO" panose="020F0600000000000000" pitchFamily="50" charset="-128"/>
              </a:rPr>
              <a:t>あそび箱</a:t>
            </a:r>
            <a:r>
              <a:rPr lang="ja-JP" altLang="en-US" sz="1714" dirty="0">
                <a:latin typeface="HG丸ｺﾞｼｯｸM-PRO" panose="020F0600000000000000" pitchFamily="50" charset="-128"/>
                <a:ea typeface="HG丸ｺﾞｼｯｸM-PRO" panose="020F0600000000000000" pitchFamily="50" charset="-128"/>
              </a:rPr>
              <a:t>　　</a:t>
            </a:r>
            <a:endParaRPr lang="en-US" altLang="ja-JP" sz="1714" dirty="0">
              <a:latin typeface="HG丸ｺﾞｼｯｸM-PRO" panose="020F0600000000000000" pitchFamily="50" charset="-128"/>
              <a:ea typeface="HG丸ｺﾞｼｯｸM-PRO" panose="020F0600000000000000" pitchFamily="50" charset="-128"/>
            </a:endParaRPr>
          </a:p>
          <a:p>
            <a:r>
              <a:rPr lang="en-US" altLang="ja-JP" sz="1714" b="1"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里見公園でどんぐり拾いや山登りをしよう</a:t>
            </a:r>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11/19</a:t>
            </a:r>
            <a:r>
              <a:rPr lang="ja-JP" altLang="en-US" sz="1143" dirty="0">
                <a:latin typeface="HG丸ｺﾞｼｯｸM-PRO" panose="020F0600000000000000" pitchFamily="50" charset="-128"/>
                <a:ea typeface="HG丸ｺﾞｼｯｸM-PRO" panose="020F0600000000000000" pitchFamily="50" charset="-128"/>
              </a:rPr>
              <a:t>　公園散歩　　　　　</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12/17</a:t>
            </a:r>
            <a:r>
              <a:rPr lang="ja-JP" altLang="en-US" sz="1143" dirty="0">
                <a:latin typeface="HG丸ｺﾞｼｯｸM-PRO" panose="020F0600000000000000" pitchFamily="50" charset="-128"/>
                <a:ea typeface="HG丸ｺﾞｼｯｸM-PRO" panose="020F0600000000000000" pitchFamily="50" charset="-128"/>
              </a:rPr>
              <a:t>　クリスマス会・クリスマス制作</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1/21</a:t>
            </a:r>
            <a:r>
              <a:rPr lang="ja-JP" altLang="en-US" sz="1143" dirty="0">
                <a:latin typeface="HG丸ｺﾞｼｯｸM-PRO" panose="020F0600000000000000" pitchFamily="50" charset="-128"/>
                <a:ea typeface="HG丸ｺﾞｼｯｸM-PRO" panose="020F0600000000000000" pitchFamily="50" charset="-128"/>
              </a:rPr>
              <a:t>　　公園で凧あげ・凧制作　　</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2/18</a:t>
            </a:r>
            <a:r>
              <a:rPr lang="ja-JP" altLang="en-US" sz="1143" dirty="0">
                <a:latin typeface="HG丸ｺﾞｼｯｸM-PRO" panose="020F0600000000000000" pitchFamily="50" charset="-128"/>
                <a:ea typeface="HG丸ｺﾞｼｯｸM-PRO" panose="020F0600000000000000" pitchFamily="50" charset="-128"/>
              </a:rPr>
              <a:t>　　園庭で遊ぼう　</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3/18</a:t>
            </a:r>
            <a:r>
              <a:rPr lang="ja-JP" altLang="en-US" sz="1143" dirty="0">
                <a:latin typeface="HG丸ｺﾞｼｯｸM-PRO" panose="020F0600000000000000" pitchFamily="50" charset="-128"/>
                <a:ea typeface="HG丸ｺﾞｼｯｸM-PRO" panose="020F0600000000000000" pitchFamily="50" charset="-128"/>
              </a:rPr>
              <a:t>　　春を探しに行こう</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endParaRPr lang="en-US" altLang="ja-JP" sz="1143" dirty="0">
              <a:latin typeface="HG丸ｺﾞｼｯｸM-PRO" panose="020F0600000000000000" pitchFamily="50" charset="-128"/>
              <a:ea typeface="HG丸ｺﾞｼｯｸM-PRO" panose="020F0600000000000000" pitchFamily="50" charset="-128"/>
            </a:endParaRPr>
          </a:p>
        </p:txBody>
      </p:sp>
      <p:sp>
        <p:nvSpPr>
          <p:cNvPr id="9" name="テキスト ボックス 8">
            <a:extLst>
              <a:ext uri="{FF2B5EF4-FFF2-40B4-BE49-F238E27FC236}">
                <a16:creationId xmlns:a16="http://schemas.microsoft.com/office/drawing/2014/main" id="{8C88C2E6-89CB-83C8-5FE2-C0DC19D107E3}"/>
              </a:ext>
            </a:extLst>
          </p:cNvPr>
          <p:cNvSpPr txBox="1"/>
          <p:nvPr/>
        </p:nvSpPr>
        <p:spPr>
          <a:xfrm>
            <a:off x="3581574" y="8212209"/>
            <a:ext cx="3090740" cy="1587294"/>
          </a:xfrm>
          <a:prstGeom prst="rect">
            <a:avLst/>
          </a:prstGeom>
          <a:noFill/>
          <a:ln w="38100">
            <a:solidFill>
              <a:srgbClr val="00FF00"/>
            </a:solidFill>
          </a:ln>
        </p:spPr>
        <p:txBody>
          <a:bodyPr wrap="square" rtlCol="0">
            <a:spAutoFit/>
          </a:bodyPr>
          <a:lstStyle/>
          <a:p>
            <a:r>
              <a:rPr lang="ja-JP" altLang="en-US" sz="1714" b="1" dirty="0">
                <a:latin typeface="HG丸ｺﾞｼｯｸM-PRO" panose="020F0600000000000000" pitchFamily="50" charset="-128"/>
                <a:ea typeface="HG丸ｺﾞｼｯｸM-PRO" panose="020F0600000000000000" pitchFamily="50" charset="-128"/>
              </a:rPr>
              <a:t>お楽しみ会</a:t>
            </a:r>
            <a:r>
              <a:rPr lang="ja-JP" altLang="en-US" sz="1143" dirty="0">
                <a:latin typeface="HG丸ｺﾞｼｯｸM-PRO" panose="020F0600000000000000" pitchFamily="50" charset="-128"/>
                <a:ea typeface="HG丸ｺﾞｼｯｸM-PRO" panose="020F0600000000000000" pitchFamily="50" charset="-128"/>
              </a:rPr>
              <a:t>（菅野公民館）</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10/23</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1/22</a:t>
            </a:r>
          </a:p>
          <a:p>
            <a:r>
              <a:rPr lang="ja-JP" altLang="en-US" sz="1143" dirty="0">
                <a:latin typeface="HG丸ｺﾞｼｯｸM-PRO" panose="020F0600000000000000" pitchFamily="50" charset="-128"/>
                <a:ea typeface="HG丸ｺﾞｼｯｸM-PRO" panose="020F0600000000000000" pitchFamily="50" charset="-128"/>
              </a:rPr>
              <a:t>　対象：</a:t>
            </a:r>
            <a:r>
              <a:rPr lang="en-US" altLang="ja-JP" sz="1143" dirty="0">
                <a:latin typeface="HG丸ｺﾞｼｯｸM-PRO" panose="020F0600000000000000" pitchFamily="50" charset="-128"/>
                <a:ea typeface="HG丸ｺﾞｼｯｸM-PRO" panose="020F0600000000000000" pitchFamily="50" charset="-128"/>
              </a:rPr>
              <a:t>0</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a:t>
            </a:r>
            <a:r>
              <a:rPr lang="ja-JP" altLang="en-US" sz="1143" dirty="0">
                <a:latin typeface="HG丸ｺﾞｼｯｸM-PRO" panose="020F0600000000000000" pitchFamily="50" charset="-128"/>
                <a:ea typeface="HG丸ｺﾞｼｯｸM-PRO" panose="020F0600000000000000" pitchFamily="50" charset="-128"/>
              </a:rPr>
              <a:t>歳「てのひらアート」</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11/27</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2/26</a:t>
            </a:r>
          </a:p>
          <a:p>
            <a:r>
              <a:rPr lang="ja-JP" altLang="en-US" sz="1143" dirty="0">
                <a:latin typeface="HG丸ｺﾞｼｯｸM-PRO" panose="020F0600000000000000" pitchFamily="50" charset="-128"/>
                <a:ea typeface="HG丸ｺﾞｼｯｸM-PRO" panose="020F0600000000000000" pitchFamily="50" charset="-128"/>
              </a:rPr>
              <a:t>　対象：</a:t>
            </a:r>
            <a:r>
              <a:rPr lang="en-US" altLang="ja-JP" sz="1143" dirty="0">
                <a:latin typeface="HG丸ｺﾞｼｯｸM-PRO" panose="020F0600000000000000" pitchFamily="50" charset="-128"/>
                <a:ea typeface="HG丸ｺﾞｼｯｸM-PRO" panose="020F0600000000000000" pitchFamily="50" charset="-128"/>
              </a:rPr>
              <a:t>1</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11</a:t>
            </a:r>
            <a:r>
              <a:rPr lang="ja-JP" altLang="en-US" sz="1143" dirty="0">
                <a:latin typeface="HG丸ｺﾞｼｯｸM-PRO" panose="020F0600000000000000" pitchFamily="50" charset="-128"/>
                <a:ea typeface="HG丸ｺﾞｼｯｸM-PRO" panose="020F0600000000000000" pitchFamily="50" charset="-128"/>
              </a:rPr>
              <a:t>ヶ月「ベビーマッサー</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ジプチレッスン・おもちゃ制作」</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12/25</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3/26</a:t>
            </a:r>
            <a:r>
              <a:rPr lang="ja-JP" altLang="en-US" sz="1143" dirty="0">
                <a:latin typeface="HG丸ｺﾞｼｯｸM-PRO" panose="020F0600000000000000" pitchFamily="50" charset="-128"/>
                <a:ea typeface="HG丸ｺﾞｼｯｸM-PRO" panose="020F0600000000000000" pitchFamily="50" charset="-128"/>
              </a:rPr>
              <a:t>　</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対象：</a:t>
            </a:r>
            <a:r>
              <a:rPr lang="en-US" altLang="ja-JP" sz="1143" dirty="0">
                <a:latin typeface="HG丸ｺﾞｼｯｸM-PRO" panose="020F0600000000000000" pitchFamily="50" charset="-128"/>
                <a:ea typeface="HG丸ｺﾞｼｯｸM-PRO" panose="020F0600000000000000" pitchFamily="50" charset="-128"/>
              </a:rPr>
              <a:t>1</a:t>
            </a:r>
            <a:r>
              <a:rPr lang="ja-JP" altLang="en-US" sz="1143" dirty="0">
                <a:latin typeface="HG丸ｺﾞｼｯｸM-PRO" panose="020F0600000000000000" pitchFamily="50" charset="-128"/>
                <a:ea typeface="HG丸ｺﾞｼｯｸM-PRO" panose="020F0600000000000000" pitchFamily="50" charset="-128"/>
              </a:rPr>
              <a:t>歳以上　「英語で遊ぼう・制作」</a:t>
            </a:r>
            <a:endParaRPr lang="en-US" altLang="ja-JP" sz="1143" dirty="0">
              <a:latin typeface="HG丸ｺﾞｼｯｸM-PRO" panose="020F0600000000000000" pitchFamily="50" charset="-128"/>
              <a:ea typeface="HG丸ｺﾞｼｯｸM-PRO" panose="020F0600000000000000" pitchFamily="50" charset="-128"/>
            </a:endParaRPr>
          </a:p>
        </p:txBody>
      </p:sp>
      <p:sp>
        <p:nvSpPr>
          <p:cNvPr id="10" name="テキスト ボックス 9">
            <a:extLst>
              <a:ext uri="{FF2B5EF4-FFF2-40B4-BE49-F238E27FC236}">
                <a16:creationId xmlns:a16="http://schemas.microsoft.com/office/drawing/2014/main" id="{57340028-A64C-37B8-9CDD-42F3A5DCA080}"/>
              </a:ext>
            </a:extLst>
          </p:cNvPr>
          <p:cNvSpPr txBox="1"/>
          <p:nvPr/>
        </p:nvSpPr>
        <p:spPr>
          <a:xfrm>
            <a:off x="236954" y="832938"/>
            <a:ext cx="6445188" cy="1792414"/>
          </a:xfrm>
          <a:prstGeom prst="rect">
            <a:avLst/>
          </a:prstGeom>
          <a:noFill/>
          <a:ln w="38100">
            <a:solidFill>
              <a:srgbClr val="FF66CC"/>
            </a:solidFill>
          </a:ln>
        </p:spPr>
        <p:txBody>
          <a:bodyPr wrap="square" rtlCol="0">
            <a:spAutoFit/>
          </a:bodyPr>
          <a:lstStyle/>
          <a:p>
            <a:r>
              <a:rPr lang="en-US" altLang="ja-JP" sz="1714" b="1" dirty="0">
                <a:solidFill>
                  <a:srgbClr val="FF66CC"/>
                </a:solidFill>
                <a:latin typeface="HG丸ｺﾞｼｯｸM-PRO" panose="020F0600000000000000" pitchFamily="50" charset="-128"/>
                <a:ea typeface="HG丸ｺﾞｼｯｸM-PRO" panose="020F0600000000000000" pitchFamily="50" charset="-128"/>
              </a:rPr>
              <a:t>HAPPY</a:t>
            </a:r>
            <a:r>
              <a:rPr lang="ja-JP" altLang="en-US" sz="1714" b="1" dirty="0">
                <a:solidFill>
                  <a:srgbClr val="FF66CC"/>
                </a:solidFill>
                <a:latin typeface="HG丸ｺﾞｼｯｸM-PRO" panose="020F0600000000000000" pitchFamily="50" charset="-128"/>
                <a:ea typeface="HG丸ｺﾞｼｯｸM-PRO" panose="020F0600000000000000" pitchFamily="50" charset="-128"/>
              </a:rPr>
              <a:t>マタニティ</a:t>
            </a:r>
            <a:endParaRPr lang="en-US" altLang="ja-JP" sz="1714" b="1" dirty="0">
              <a:solidFill>
                <a:srgbClr val="FF66CC"/>
              </a:solidFill>
              <a:latin typeface="HG丸ｺﾞｼｯｸM-PRO" panose="020F0600000000000000" pitchFamily="50" charset="-128"/>
              <a:ea typeface="HG丸ｺﾞｼｯｸM-PRO" panose="020F0600000000000000" pitchFamily="50" charset="-128"/>
            </a:endParaRPr>
          </a:p>
          <a:p>
            <a:r>
              <a:rPr lang="ja-JP" altLang="en-US" sz="133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妊婦さんと</a:t>
            </a:r>
            <a:r>
              <a:rPr lang="en-US" altLang="ja-JP" sz="1143" b="1" dirty="0">
                <a:latin typeface="HG丸ｺﾞｼｯｸM-PRO" panose="020F0600000000000000" pitchFamily="50" charset="-128"/>
                <a:ea typeface="HG丸ｺﾞｼｯｸM-PRO" panose="020F0600000000000000" pitchFamily="50" charset="-128"/>
              </a:rPr>
              <a:t>0</a:t>
            </a:r>
            <a:r>
              <a:rPr lang="ja-JP" altLang="en-US" sz="1143" b="1" dirty="0">
                <a:latin typeface="HG丸ｺﾞｼｯｸM-PRO" panose="020F0600000000000000" pitchFamily="50" charset="-128"/>
                <a:ea typeface="HG丸ｺﾞｼｯｸM-PRO" panose="020F0600000000000000" pitchFamily="50" charset="-128"/>
              </a:rPr>
              <a:t>歳の赤ちゃんの活動です。先輩ママから出産や育児の話を聞けます</a:t>
            </a:r>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b="1" dirty="0">
                <a:latin typeface="HG丸ｺﾞｼｯｸM-PRO" panose="020F0600000000000000" pitchFamily="50" charset="-128"/>
                <a:ea typeface="HG丸ｺﾞｼｯｸM-PRO" panose="020F0600000000000000" pitchFamily="50" charset="-128"/>
              </a:rPr>
              <a:t>　産まれてからの生活をママとパパでイメージして、赤ちゃんを迎える準備をしましょう</a:t>
            </a:r>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11/13</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20(</a:t>
            </a:r>
            <a:r>
              <a:rPr lang="ja-JP" altLang="en-US" sz="1143" dirty="0">
                <a:latin typeface="HG丸ｺﾞｼｯｸM-PRO" panose="020F0600000000000000" pitchFamily="50" charset="-128"/>
                <a:ea typeface="HG丸ｺﾞｼｯｸM-PRO" panose="020F0600000000000000" pitchFamily="50" charset="-128"/>
              </a:rPr>
              <a:t>木</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「産前産後ヨガ」　</a:t>
            </a:r>
            <a:r>
              <a:rPr lang="en-US" altLang="ja-JP" sz="1143" dirty="0">
                <a:latin typeface="HG丸ｺﾞｼｯｸM-PRO" panose="020F0600000000000000" pitchFamily="50" charset="-128"/>
                <a:ea typeface="HG丸ｺﾞｼｯｸM-PRO" panose="020F0600000000000000" pitchFamily="50" charset="-128"/>
              </a:rPr>
              <a:t>29(</a:t>
            </a:r>
            <a:r>
              <a:rPr lang="ja-JP" altLang="en-US" sz="1143" dirty="0">
                <a:latin typeface="HG丸ｺﾞｼｯｸM-PRO" panose="020F0600000000000000" pitchFamily="50" charset="-128"/>
                <a:ea typeface="HG丸ｺﾞｼｯｸM-PRO" panose="020F0600000000000000" pitchFamily="50" charset="-128"/>
              </a:rPr>
              <a:t>土</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　手浴、ハンドマッサージ</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12/11</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18(</a:t>
            </a:r>
            <a:r>
              <a:rPr lang="ja-JP" altLang="en-US" sz="1143" dirty="0">
                <a:latin typeface="HG丸ｺﾞｼｯｸM-PRO" panose="020F0600000000000000" pitchFamily="50" charset="-128"/>
                <a:ea typeface="HG丸ｺﾞｼｯｸM-PRO" panose="020F0600000000000000" pitchFamily="50" charset="-128"/>
              </a:rPr>
              <a:t>木</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13(</a:t>
            </a:r>
            <a:r>
              <a:rPr lang="ja-JP" altLang="en-US" sz="1143" dirty="0">
                <a:latin typeface="HG丸ｺﾞｼｯｸM-PRO" panose="020F0600000000000000" pitchFamily="50" charset="-128"/>
                <a:ea typeface="HG丸ｺﾞｼｯｸM-PRO" panose="020F0600000000000000" pitchFamily="50" charset="-128"/>
              </a:rPr>
              <a:t>土</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「クリスマスリース制作」</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1/8</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15(</a:t>
            </a:r>
            <a:r>
              <a:rPr lang="ja-JP" altLang="en-US" sz="1143" dirty="0">
                <a:latin typeface="HG丸ｺﾞｼｯｸM-PRO" panose="020F0600000000000000" pitchFamily="50" charset="-128"/>
                <a:ea typeface="HG丸ｺﾞｼｯｸM-PRO" panose="020F0600000000000000" pitchFamily="50" charset="-128"/>
              </a:rPr>
              <a:t>木</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10(</a:t>
            </a:r>
            <a:r>
              <a:rPr lang="ja-JP" altLang="en-US" sz="1143" dirty="0">
                <a:latin typeface="HG丸ｺﾞｼｯｸM-PRO" panose="020F0600000000000000" pitchFamily="50" charset="-128"/>
                <a:ea typeface="HG丸ｺﾞｼｯｸM-PRO" panose="020F0600000000000000" pitchFamily="50" charset="-128"/>
              </a:rPr>
              <a:t>土</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 「足浴リンパマッサージ」</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2/12</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19(</a:t>
            </a:r>
            <a:r>
              <a:rPr lang="ja-JP" altLang="en-US" sz="1143" dirty="0">
                <a:latin typeface="HG丸ｺﾞｼｯｸM-PRO" panose="020F0600000000000000" pitchFamily="50" charset="-128"/>
                <a:ea typeface="HG丸ｺﾞｼｯｸM-PRO" panose="020F0600000000000000" pitchFamily="50" charset="-128"/>
              </a:rPr>
              <a:t>木</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「産前産後ヨガ」　</a:t>
            </a:r>
            <a:r>
              <a:rPr lang="en-US" altLang="ja-JP" sz="1143" dirty="0">
                <a:latin typeface="HG丸ｺﾞｼｯｸM-PRO" panose="020F0600000000000000" pitchFamily="50" charset="-128"/>
                <a:ea typeface="HG丸ｺﾞｼｯｸM-PRO" panose="020F0600000000000000" pitchFamily="50" charset="-128"/>
              </a:rPr>
              <a:t>2/21((</a:t>
            </a:r>
            <a:r>
              <a:rPr lang="ja-JP" altLang="en-US" sz="1143" dirty="0">
                <a:latin typeface="HG丸ｺﾞｼｯｸM-PRO" panose="020F0600000000000000" pitchFamily="50" charset="-128"/>
                <a:ea typeface="HG丸ｺﾞｼｯｸM-PRO" panose="020F0600000000000000" pitchFamily="50" charset="-128"/>
              </a:rPr>
              <a:t>土</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「沐浴体験・助産師とおしゃべり会」</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3/12</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19(</a:t>
            </a:r>
            <a:r>
              <a:rPr lang="ja-JP" altLang="en-US" sz="1143" dirty="0">
                <a:latin typeface="HG丸ｺﾞｼｯｸM-PRO" panose="020F0600000000000000" pitchFamily="50" charset="-128"/>
                <a:ea typeface="HG丸ｺﾞｼｯｸM-PRO" panose="020F0600000000000000" pitchFamily="50" charset="-128"/>
              </a:rPr>
              <a:t>木</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7(</a:t>
            </a:r>
            <a:r>
              <a:rPr lang="ja-JP" altLang="en-US" sz="1143" dirty="0">
                <a:latin typeface="HG丸ｺﾞｼｯｸM-PRO" panose="020F0600000000000000" pitchFamily="50" charset="-128"/>
                <a:ea typeface="HG丸ｺﾞｼｯｸM-PRO" panose="020F0600000000000000" pitchFamily="50" charset="-128"/>
              </a:rPr>
              <a:t>土</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「ベビーマッサージプチレッスン」</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＊沐浴体験は、随時行っていますので電話で申し込んでください</a:t>
            </a:r>
            <a:endParaRPr lang="en-US" altLang="ja-JP" sz="1143" dirty="0">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0198BF8F-97C9-3066-4EEA-CC8A2D1E84C1}"/>
              </a:ext>
            </a:extLst>
          </p:cNvPr>
          <p:cNvSpPr txBox="1"/>
          <p:nvPr/>
        </p:nvSpPr>
        <p:spPr>
          <a:xfrm>
            <a:off x="267844" y="4402211"/>
            <a:ext cx="6417130" cy="3580660"/>
          </a:xfrm>
          <a:prstGeom prst="rect">
            <a:avLst/>
          </a:prstGeom>
          <a:noFill/>
          <a:ln w="38100">
            <a:solidFill>
              <a:srgbClr val="9933FF"/>
            </a:solidFill>
          </a:ln>
        </p:spPr>
        <p:txBody>
          <a:bodyPr wrap="square" rtlCol="0">
            <a:spAutoFit/>
          </a:bodyPr>
          <a:lstStyle/>
          <a:p>
            <a:r>
              <a:rPr lang="ja-JP" altLang="en-US" sz="1714" b="1" dirty="0">
                <a:solidFill>
                  <a:schemeClr val="accent6">
                    <a:lumMod val="50000"/>
                  </a:schemeClr>
                </a:solidFill>
                <a:latin typeface="HG丸ｺﾞｼｯｸM-PRO" panose="020F0600000000000000" pitchFamily="50" charset="-128"/>
                <a:ea typeface="HG丸ｺﾞｼｯｸM-PRO" panose="020F0600000000000000" pitchFamily="50" charset="-128"/>
              </a:rPr>
              <a:t>育児講座</a:t>
            </a:r>
            <a:r>
              <a:rPr lang="ja-JP" altLang="en-US" sz="1524" b="1" dirty="0">
                <a:latin typeface="HG丸ｺﾞｼｯｸM-PRO" panose="020F0600000000000000" pitchFamily="50" charset="-128"/>
                <a:ea typeface="HG丸ｺﾞｼｯｸM-PRO" panose="020F0600000000000000" pitchFamily="50" charset="-128"/>
              </a:rPr>
              <a:t>　</a:t>
            </a:r>
            <a:endParaRPr lang="en-US" altLang="ja-JP" sz="1524" b="1" dirty="0">
              <a:latin typeface="HG丸ｺﾞｼｯｸM-PRO" panose="020F0600000000000000" pitchFamily="50" charset="-128"/>
              <a:ea typeface="HG丸ｺﾞｼｯｸM-PRO" panose="020F0600000000000000" pitchFamily="50" charset="-128"/>
            </a:endParaRPr>
          </a:p>
          <a:p>
            <a:r>
              <a:rPr lang="en-US" altLang="ja-JP" sz="1524" b="1"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アロマ講座　</a:t>
            </a:r>
            <a:r>
              <a:rPr lang="en-US" altLang="ja-JP" sz="1143" dirty="0">
                <a:latin typeface="HG丸ｺﾞｼｯｸM-PRO" panose="020F0600000000000000" pitchFamily="50" charset="-128"/>
                <a:ea typeface="HG丸ｺﾞｼｯｸM-PRO" panose="020F0600000000000000" pitchFamily="50" charset="-128"/>
              </a:rPr>
              <a:t>   12/8  </a:t>
            </a:r>
            <a:r>
              <a:rPr lang="ja-JP" altLang="en-US" sz="1143" dirty="0">
                <a:latin typeface="HG丸ｺﾞｼｯｸM-PRO" panose="020F0600000000000000" pitchFamily="50" charset="-128"/>
                <a:ea typeface="HG丸ｺﾞｼｯｸM-PRO" panose="020F0600000000000000" pitchFamily="50" charset="-128"/>
              </a:rPr>
              <a:t>　アロマ香るクリスマスリース作り</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2/9</a:t>
            </a:r>
            <a:r>
              <a:rPr lang="ja-JP" altLang="en-US" sz="1143" dirty="0">
                <a:latin typeface="HG丸ｺﾞｼｯｸM-PRO" panose="020F0600000000000000" pitchFamily="50" charset="-128"/>
                <a:ea typeface="HG丸ｺﾞｼｯｸM-PRO" panose="020F0600000000000000" pitchFamily="50" charset="-128"/>
              </a:rPr>
              <a:t>　　アロマで花粉症・風邪対策スプレー作り</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3/9  </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 </a:t>
            </a:r>
            <a:r>
              <a:rPr lang="ja-JP" altLang="en-US" sz="1143" dirty="0">
                <a:latin typeface="HG丸ｺﾞｼｯｸM-PRO" panose="020F0600000000000000" pitchFamily="50" charset="-128"/>
                <a:ea typeface="HG丸ｺﾞｼｯｸM-PRO" panose="020F0600000000000000" pitchFamily="50" charset="-128"/>
              </a:rPr>
              <a:t>アロマでハンドマッサージ</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アロマの香りに癒されて、リフレッシュしましょう</a:t>
            </a:r>
            <a:endParaRPr lang="en-US" altLang="ja-JP" sz="1143" b="1" dirty="0">
              <a:latin typeface="HG丸ｺﾞｼｯｸM-PRO" panose="020F0600000000000000" pitchFamily="50" charset="-128"/>
              <a:ea typeface="HG丸ｺﾞｼｯｸM-PRO" panose="020F0600000000000000" pitchFamily="50" charset="-128"/>
            </a:endParaRPr>
          </a:p>
          <a:p>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●防災ミニ講座  </a:t>
            </a:r>
            <a:r>
              <a:rPr lang="en-US" altLang="ja-JP" sz="1143" dirty="0">
                <a:latin typeface="HG丸ｺﾞｼｯｸM-PRO" panose="020F0600000000000000" pitchFamily="50" charset="-128"/>
                <a:ea typeface="HG丸ｺﾞｼｯｸM-PRO" panose="020F0600000000000000" pitchFamily="50" charset="-128"/>
              </a:rPr>
              <a:t>10/27</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13:00</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12/1</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10:00</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2/2(13:00</a:t>
            </a:r>
            <a:r>
              <a:rPr lang="ja-JP" altLang="en-US" sz="1143" dirty="0">
                <a:latin typeface="HG丸ｺﾞｼｯｸM-PRO" panose="020F0600000000000000" pitchFamily="50" charset="-128"/>
                <a:ea typeface="HG丸ｺﾞｼｯｸM-PRO" panose="020F0600000000000000" pitchFamily="50" charset="-128"/>
              </a:rPr>
              <a:t>～）</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身につけたい防災習慣・「モノの備え」の前に、何を備える？・自宅内の備蓄収納のコツ</a:t>
            </a:r>
            <a:endParaRPr lang="en-US" altLang="ja-JP" sz="1143" b="1" dirty="0">
              <a:latin typeface="HG丸ｺﾞｼｯｸM-PRO" panose="020F0600000000000000" pitchFamily="50" charset="-128"/>
              <a:ea typeface="HG丸ｺﾞｼｯｸM-PRO" panose="020F0600000000000000" pitchFamily="50" charset="-128"/>
            </a:endParaRPr>
          </a:p>
          <a:p>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●ハートフルセッション　</a:t>
            </a:r>
            <a:r>
              <a:rPr lang="en-US" altLang="ja-JP" sz="1143" dirty="0">
                <a:latin typeface="HG丸ｺﾞｼｯｸM-PRO" panose="020F0600000000000000" pitchFamily="50" charset="-128"/>
                <a:ea typeface="HG丸ｺﾞｼｯｸM-PRO" panose="020F0600000000000000" pitchFamily="50" charset="-128"/>
              </a:rPr>
              <a:t>10/21</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11/18</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12/16</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1/29</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2/17</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3/17</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(13:00</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a:t>
            </a:r>
            <a:r>
              <a:rPr lang="ja-JP" altLang="en-US" sz="1143" dirty="0">
                <a:latin typeface="HG丸ｺﾞｼｯｸM-PRO" panose="020F0600000000000000" pitchFamily="50" charset="-128"/>
                <a:ea typeface="HG丸ｺﾞｼｯｸM-PRO" panose="020F0600000000000000" pitchFamily="50" charset="-128"/>
              </a:rPr>
              <a:t>　</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11/4</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12/2</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1/20</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2/3</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3/3</a:t>
            </a:r>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(10:00</a:t>
            </a:r>
            <a:r>
              <a:rPr lang="ja-JP" altLang="en-US" sz="1143" dirty="0">
                <a:latin typeface="HG丸ｺﾞｼｯｸM-PRO" panose="020F0600000000000000" pitchFamily="50" charset="-128"/>
                <a:ea typeface="HG丸ｺﾞｼｯｸM-PRO" panose="020F0600000000000000" pitchFamily="50" charset="-128"/>
              </a:rPr>
              <a:t>～</a:t>
            </a:r>
            <a:r>
              <a:rPr lang="en-US" altLang="ja-JP" sz="1143" dirty="0">
                <a:latin typeface="HG丸ｺﾞｼｯｸM-PRO" panose="020F0600000000000000" pitchFamily="50" charset="-128"/>
                <a:ea typeface="HG丸ｺﾞｼｯｸM-PRO" panose="020F0600000000000000" pitchFamily="50" charset="-128"/>
              </a:rPr>
              <a:t>)</a:t>
            </a:r>
          </a:p>
          <a:p>
            <a:r>
              <a:rPr lang="ja-JP" altLang="en-US" sz="114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子どもの幸せな自立に向けて、親の役割、関わり方についてお話ししましょう</a:t>
            </a:r>
            <a:endParaRPr lang="en-US" altLang="ja-JP" sz="1143" b="1" dirty="0">
              <a:latin typeface="HG丸ｺﾞｼｯｸM-PRO" panose="020F0600000000000000" pitchFamily="50" charset="-128"/>
              <a:ea typeface="HG丸ｺﾞｼｯｸM-PRO" panose="020F0600000000000000" pitchFamily="50" charset="-128"/>
            </a:endParaRPr>
          </a:p>
          <a:p>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b="1"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0</a:t>
            </a:r>
            <a:r>
              <a:rPr lang="ja-JP" altLang="en-US" sz="1143" dirty="0">
                <a:latin typeface="HG丸ｺﾞｼｯｸM-PRO" panose="020F0600000000000000" pitchFamily="50" charset="-128"/>
                <a:ea typeface="HG丸ｺﾞｼｯｸM-PRO" panose="020F0600000000000000" pitchFamily="50" charset="-128"/>
              </a:rPr>
              <a:t>歳から始める性教育　</a:t>
            </a:r>
            <a:r>
              <a:rPr lang="en-US" altLang="ja-JP" sz="1143" dirty="0">
                <a:latin typeface="HG丸ｺﾞｼｯｸM-PRO" panose="020F0600000000000000" pitchFamily="50" charset="-128"/>
                <a:ea typeface="HG丸ｺﾞｼｯｸM-PRO" panose="020F0600000000000000" pitchFamily="50" charset="-128"/>
              </a:rPr>
              <a:t>11/21</a:t>
            </a:r>
            <a:r>
              <a:rPr lang="ja-JP" altLang="en-US" sz="1143" dirty="0">
                <a:latin typeface="HG丸ｺﾞｼｯｸM-PRO" panose="020F0600000000000000" pitchFamily="50" charset="-128"/>
                <a:ea typeface="HG丸ｺﾞｼｯｸM-PRO" panose="020F0600000000000000" pitchFamily="50" charset="-128"/>
              </a:rPr>
              <a:t>「個性を大切にする」</a:t>
            </a:r>
            <a:r>
              <a:rPr lang="en-US" altLang="ja-JP" sz="1143" dirty="0">
                <a:latin typeface="HG丸ｺﾞｼｯｸM-PRO" panose="020F0600000000000000" pitchFamily="50" charset="-128"/>
                <a:ea typeface="HG丸ｺﾞｼｯｸM-PRO" panose="020F0600000000000000" pitchFamily="50" charset="-128"/>
              </a:rPr>
              <a:t>1/23</a:t>
            </a:r>
            <a:r>
              <a:rPr lang="ja-JP" altLang="en-US" sz="1143" dirty="0">
                <a:latin typeface="HG丸ｺﾞｼｯｸM-PRO" panose="020F0600000000000000" pitchFamily="50" charset="-128"/>
                <a:ea typeface="HG丸ｺﾞｼｯｸM-PRO" panose="020F0600000000000000" pitchFamily="50" charset="-128"/>
              </a:rPr>
              <a:t>「体の仕組みとケア」</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en-US" altLang="ja-JP" sz="1143" dirty="0">
                <a:latin typeface="HG丸ｺﾞｼｯｸM-PRO" panose="020F0600000000000000" pitchFamily="50" charset="-128"/>
                <a:ea typeface="HG丸ｺﾞｼｯｸM-PRO" panose="020F0600000000000000" pitchFamily="50" charset="-128"/>
              </a:rPr>
              <a:t>3/7</a:t>
            </a:r>
            <a:r>
              <a:rPr lang="ja-JP" altLang="en-US" sz="1143" dirty="0">
                <a:latin typeface="HG丸ｺﾞｼｯｸM-PRO" panose="020F0600000000000000" pitchFamily="50" charset="-128"/>
                <a:ea typeface="HG丸ｺﾞｼｯｸM-PRO" panose="020F0600000000000000" pitchFamily="50" charset="-128"/>
              </a:rPr>
              <a:t>「自分を大切にする」</a:t>
            </a:r>
            <a:endParaRPr lang="en-US" altLang="ja-JP" sz="1143" dirty="0">
              <a:latin typeface="HG丸ｺﾞｼｯｸM-PRO" panose="020F0600000000000000" pitchFamily="50" charset="-128"/>
              <a:ea typeface="HG丸ｺﾞｼｯｸM-PRO" panose="020F0600000000000000" pitchFamily="50" charset="-128"/>
            </a:endParaRPr>
          </a:p>
          <a:p>
            <a:r>
              <a:rPr lang="ja-JP" altLang="en-US" sz="114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子どもの成長に合わせて、どのように伝えていくかを学びましょう</a:t>
            </a:r>
            <a:endParaRPr lang="en-US" altLang="ja-JP" sz="1143" b="1" dirty="0">
              <a:latin typeface="HG丸ｺﾞｼｯｸM-PRO" panose="020F0600000000000000" pitchFamily="50" charset="-128"/>
              <a:ea typeface="HG丸ｺﾞｼｯｸM-PRO" panose="020F0600000000000000" pitchFamily="50" charset="-128"/>
            </a:endParaRPr>
          </a:p>
          <a:p>
            <a:endParaRPr lang="en-US" altLang="ja-JP" sz="1143" b="1" dirty="0">
              <a:latin typeface="HG丸ｺﾞｼｯｸM-PRO" panose="020F0600000000000000" pitchFamily="50" charset="-128"/>
              <a:ea typeface="HG丸ｺﾞｼｯｸM-PRO" panose="020F0600000000000000" pitchFamily="50" charset="-128"/>
            </a:endParaRPr>
          </a:p>
          <a:p>
            <a:r>
              <a:rPr lang="ja-JP" altLang="en-US" sz="1143" b="1" dirty="0">
                <a:latin typeface="HG丸ｺﾞｼｯｸM-PRO" panose="020F0600000000000000" pitchFamily="50" charset="-128"/>
                <a:ea typeface="HG丸ｺﾞｼｯｸM-PRO" panose="020F0600000000000000" pitchFamily="50" charset="-128"/>
              </a:rPr>
              <a:t>　●</a:t>
            </a:r>
            <a:r>
              <a:rPr lang="ja-JP" altLang="en-US" sz="1143" dirty="0">
                <a:latin typeface="HG丸ｺﾞｼｯｸM-PRO" panose="020F0600000000000000" pitchFamily="50" charset="-128"/>
                <a:ea typeface="HG丸ｺﾞｼｯｸM-PRO" panose="020F0600000000000000" pitchFamily="50" charset="-128"/>
              </a:rPr>
              <a:t>子育てに活かすアーユルベーダ　</a:t>
            </a:r>
            <a:r>
              <a:rPr lang="en-US" altLang="ja-JP" sz="1143" dirty="0">
                <a:latin typeface="HG丸ｺﾞｼｯｸM-PRO" panose="020F0600000000000000" pitchFamily="50" charset="-128"/>
                <a:ea typeface="HG丸ｺﾞｼｯｸM-PRO" panose="020F0600000000000000" pitchFamily="50" charset="-128"/>
              </a:rPr>
              <a:t>11/17</a:t>
            </a:r>
          </a:p>
          <a:p>
            <a:r>
              <a:rPr lang="ja-JP" altLang="en-US" sz="1143" dirty="0">
                <a:latin typeface="HG丸ｺﾞｼｯｸM-PRO" panose="020F0600000000000000" pitchFamily="50" charset="-128"/>
                <a:ea typeface="HG丸ｺﾞｼｯｸM-PRO" panose="020F0600000000000000" pitchFamily="50" charset="-128"/>
              </a:rPr>
              <a:t>　　</a:t>
            </a:r>
            <a:r>
              <a:rPr lang="ja-JP" altLang="en-US" sz="1143" b="1" dirty="0">
                <a:latin typeface="HG丸ｺﾞｼｯｸM-PRO" panose="020F0600000000000000" pitchFamily="50" charset="-128"/>
                <a:ea typeface="HG丸ｺﾞｼｯｸM-PRO" panose="020F0600000000000000" pitchFamily="50" charset="-128"/>
              </a:rPr>
              <a:t>　　子どもと自分の特性を知ると、子どもとの関わり方が分かってきます</a:t>
            </a:r>
            <a:endParaRPr lang="en-US" altLang="ja-JP" sz="1143" dirty="0">
              <a:latin typeface="HG丸ｺﾞｼｯｸM-PRO" panose="020F0600000000000000" pitchFamily="50" charset="-128"/>
              <a:ea typeface="HG丸ｺﾞｼｯｸM-PRO" panose="020F0600000000000000" pitchFamily="50" charset="-128"/>
            </a:endParaRPr>
          </a:p>
        </p:txBody>
      </p:sp>
      <p:pic>
        <p:nvPicPr>
          <p:cNvPr id="16" name="図 15">
            <a:extLst>
              <a:ext uri="{FF2B5EF4-FFF2-40B4-BE49-F238E27FC236}">
                <a16:creationId xmlns:a16="http://schemas.microsoft.com/office/drawing/2014/main" id="{3DC0718D-14FC-AAA5-3290-5786A6071131}"/>
              </a:ext>
            </a:extLst>
          </p:cNvPr>
          <p:cNvPicPr>
            <a:picLocks noChangeAspect="1"/>
          </p:cNvPicPr>
          <p:nvPr/>
        </p:nvPicPr>
        <p:blipFill>
          <a:blip r:embed="rId3"/>
          <a:stretch>
            <a:fillRect/>
          </a:stretch>
        </p:blipFill>
        <p:spPr>
          <a:xfrm>
            <a:off x="5875552" y="7284043"/>
            <a:ext cx="600469" cy="527680"/>
          </a:xfrm>
          <a:prstGeom prst="rect">
            <a:avLst/>
          </a:prstGeom>
        </p:spPr>
      </p:pic>
      <p:pic>
        <p:nvPicPr>
          <p:cNvPr id="18" name="図 17">
            <a:extLst>
              <a:ext uri="{FF2B5EF4-FFF2-40B4-BE49-F238E27FC236}">
                <a16:creationId xmlns:a16="http://schemas.microsoft.com/office/drawing/2014/main" id="{6E2ADB05-7F26-C225-A85A-B0C85C6A317C}"/>
              </a:ext>
            </a:extLst>
          </p:cNvPr>
          <p:cNvPicPr>
            <a:picLocks noChangeAspect="1"/>
          </p:cNvPicPr>
          <p:nvPr/>
        </p:nvPicPr>
        <p:blipFill>
          <a:blip r:embed="rId4"/>
          <a:stretch>
            <a:fillRect/>
          </a:stretch>
        </p:blipFill>
        <p:spPr>
          <a:xfrm>
            <a:off x="5493210" y="467476"/>
            <a:ext cx="689343" cy="689343"/>
          </a:xfrm>
          <a:prstGeom prst="rect">
            <a:avLst/>
          </a:prstGeom>
        </p:spPr>
      </p:pic>
      <p:pic>
        <p:nvPicPr>
          <p:cNvPr id="19" name="図 18">
            <a:extLst>
              <a:ext uri="{FF2B5EF4-FFF2-40B4-BE49-F238E27FC236}">
                <a16:creationId xmlns:a16="http://schemas.microsoft.com/office/drawing/2014/main" id="{0D1E244A-5FAF-0E77-1556-8BB0C0FB0C9C}"/>
              </a:ext>
            </a:extLst>
          </p:cNvPr>
          <p:cNvPicPr>
            <a:picLocks noChangeAspect="1"/>
          </p:cNvPicPr>
          <p:nvPr/>
        </p:nvPicPr>
        <p:blipFill>
          <a:blip r:embed="rId5"/>
          <a:stretch>
            <a:fillRect/>
          </a:stretch>
        </p:blipFill>
        <p:spPr>
          <a:xfrm>
            <a:off x="5312754" y="2274033"/>
            <a:ext cx="1125597" cy="728328"/>
          </a:xfrm>
          <a:prstGeom prst="rect">
            <a:avLst/>
          </a:prstGeom>
        </p:spPr>
      </p:pic>
      <p:pic>
        <p:nvPicPr>
          <p:cNvPr id="20" name="図 19">
            <a:extLst>
              <a:ext uri="{FF2B5EF4-FFF2-40B4-BE49-F238E27FC236}">
                <a16:creationId xmlns:a16="http://schemas.microsoft.com/office/drawing/2014/main" id="{952F64F2-3F1D-A419-126D-F223EAE05992}"/>
              </a:ext>
            </a:extLst>
          </p:cNvPr>
          <p:cNvPicPr>
            <a:picLocks noChangeAspect="1"/>
          </p:cNvPicPr>
          <p:nvPr/>
        </p:nvPicPr>
        <p:blipFill>
          <a:blip r:embed="rId6"/>
          <a:stretch>
            <a:fillRect/>
          </a:stretch>
        </p:blipFill>
        <p:spPr>
          <a:xfrm>
            <a:off x="692696" y="315659"/>
            <a:ext cx="822949" cy="451694"/>
          </a:xfrm>
          <a:prstGeom prst="rect">
            <a:avLst/>
          </a:prstGeom>
        </p:spPr>
      </p:pic>
      <p:pic>
        <p:nvPicPr>
          <p:cNvPr id="21" name="図 20">
            <a:extLst>
              <a:ext uri="{FF2B5EF4-FFF2-40B4-BE49-F238E27FC236}">
                <a16:creationId xmlns:a16="http://schemas.microsoft.com/office/drawing/2014/main" id="{3D2437F5-AED8-3530-5892-C9C0C557B3BB}"/>
              </a:ext>
            </a:extLst>
          </p:cNvPr>
          <p:cNvPicPr>
            <a:picLocks noChangeAspect="1"/>
          </p:cNvPicPr>
          <p:nvPr/>
        </p:nvPicPr>
        <p:blipFill>
          <a:blip r:embed="rId7"/>
          <a:stretch>
            <a:fillRect/>
          </a:stretch>
        </p:blipFill>
        <p:spPr>
          <a:xfrm>
            <a:off x="5642542" y="4801333"/>
            <a:ext cx="487722" cy="551590"/>
          </a:xfrm>
          <a:prstGeom prst="rect">
            <a:avLst/>
          </a:prstGeom>
        </p:spPr>
      </p:pic>
    </p:spTree>
    <p:extLst>
      <p:ext uri="{BB962C8B-B14F-4D97-AF65-F5344CB8AC3E}">
        <p14:creationId xmlns:p14="http://schemas.microsoft.com/office/powerpoint/2010/main" val="9651564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7738</TotalTime>
  <Words>916</Words>
  <Application>Microsoft Office PowerPoint</Application>
  <PresentationFormat>A4 210 x 297 mm</PresentationFormat>
  <Paragraphs>89</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HGP創英角ﾎﾟｯﾌﾟ体</vt:lpstr>
      <vt:lpstr>HG丸ｺﾞｼｯｸM-PRO</vt:lpstr>
      <vt:lpstr>Meiryo UI</vt:lpstr>
      <vt:lpstr>Arial</vt:lpstr>
      <vt:lpstr>Calibri</vt:lpstr>
      <vt:lpstr>Office ​​テーマ</vt:lpstr>
      <vt:lpstr>デザインの設定</vt:lpstr>
      <vt:lpstr>PowerPoint プレゼンテーション</vt:lpstr>
      <vt:lpstr>10月～3月の活動予定</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新１年生保護者向けプログラム</dc:title>
  <dc:creator>yumiko</dc:creator>
  <cp:lastModifiedBy>user</cp:lastModifiedBy>
  <cp:revision>142</cp:revision>
  <cp:lastPrinted>2025-10-17T05:47:04Z</cp:lastPrinted>
  <dcterms:created xsi:type="dcterms:W3CDTF">2015-09-24T02:39:21Z</dcterms:created>
  <dcterms:modified xsi:type="dcterms:W3CDTF">2025-10-17T06:48:12Z</dcterms:modified>
</cp:coreProperties>
</file>