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9945688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6529"/>
    <a:srgbClr val="FF6600"/>
    <a:srgbClr val="2BE917"/>
    <a:srgbClr val="FC4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80" autoAdjust="0"/>
    <p:restoredTop sz="94660"/>
  </p:normalViewPr>
  <p:slideViewPr>
    <p:cSldViewPr snapToGrid="0">
      <p:cViewPr>
        <p:scale>
          <a:sx n="81" d="100"/>
          <a:sy n="81" d="100"/>
        </p:scale>
        <p:origin x="2443" y="-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1872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93989C3-8ECD-A290-FD14-68A4B461E6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4"/>
            <a:ext cx="4309798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960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064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4038" y="0"/>
            <a:ext cx="4310062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A8C74-40F5-4633-8170-CDEEFC65C6D4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171950" y="857250"/>
            <a:ext cx="16033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5362" y="3300416"/>
            <a:ext cx="795655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516"/>
            <a:ext cx="4310064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4038" y="6513516"/>
            <a:ext cx="4310062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86970-7B1A-44EC-877F-7F248F4C1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2320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66" indent="0" algn="ctr">
              <a:buNone/>
              <a:defRPr sz="1500"/>
            </a:lvl2pPr>
            <a:lvl3pPr marL="685732" indent="0" algn="ctr">
              <a:buNone/>
              <a:defRPr sz="1350"/>
            </a:lvl3pPr>
            <a:lvl4pPr marL="1028599" indent="0" algn="ctr">
              <a:buNone/>
              <a:defRPr sz="1200"/>
            </a:lvl4pPr>
            <a:lvl5pPr marL="1371464" indent="0" algn="ctr">
              <a:buNone/>
              <a:defRPr sz="1200"/>
            </a:lvl5pPr>
            <a:lvl6pPr marL="1714331" indent="0" algn="ctr">
              <a:buNone/>
              <a:defRPr sz="1200"/>
            </a:lvl6pPr>
            <a:lvl7pPr marL="2057197" indent="0" algn="ctr">
              <a:buNone/>
              <a:defRPr sz="1200"/>
            </a:lvl7pPr>
            <a:lvl8pPr marL="2400063" indent="0" algn="ctr">
              <a:buNone/>
              <a:defRPr sz="1200"/>
            </a:lvl8pPr>
            <a:lvl9pPr marL="2742929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6BA8-54BF-44D3-AB05-13FBA800C9D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835B-BC38-47F0-B697-C0A5BD0B85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641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6BA8-54BF-44D3-AB05-13FBA800C9D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835B-BC38-47F0-B697-C0A5BD0B85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176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5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5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6BA8-54BF-44D3-AB05-13FBA800C9D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835B-BC38-47F0-B697-C0A5BD0B85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59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6BA8-54BF-44D3-AB05-13FBA800C9D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835B-BC38-47F0-B697-C0A5BD0B85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948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3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59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4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3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1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06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92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6BA8-54BF-44D3-AB05-13FBA800C9D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835B-BC38-47F0-B697-C0A5BD0B85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559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6BA8-54BF-44D3-AB05-13FBA800C9D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835B-BC38-47F0-B697-C0A5BD0B85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207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9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66" indent="0">
              <a:buNone/>
              <a:defRPr sz="1500" b="1"/>
            </a:lvl2pPr>
            <a:lvl3pPr marL="685732" indent="0">
              <a:buNone/>
              <a:defRPr sz="1350" b="1"/>
            </a:lvl3pPr>
            <a:lvl4pPr marL="1028599" indent="0">
              <a:buNone/>
              <a:defRPr sz="1200" b="1"/>
            </a:lvl4pPr>
            <a:lvl5pPr marL="1371464" indent="0">
              <a:buNone/>
              <a:defRPr sz="1200" b="1"/>
            </a:lvl5pPr>
            <a:lvl6pPr marL="1714331" indent="0">
              <a:buNone/>
              <a:defRPr sz="1200" b="1"/>
            </a:lvl6pPr>
            <a:lvl7pPr marL="2057197" indent="0">
              <a:buNone/>
              <a:defRPr sz="1200" b="1"/>
            </a:lvl7pPr>
            <a:lvl8pPr marL="2400063" indent="0">
              <a:buNone/>
              <a:defRPr sz="1200" b="1"/>
            </a:lvl8pPr>
            <a:lvl9pPr marL="2742929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4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9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66" indent="0">
              <a:buNone/>
              <a:defRPr sz="1500" b="1"/>
            </a:lvl2pPr>
            <a:lvl3pPr marL="685732" indent="0">
              <a:buNone/>
              <a:defRPr sz="1350" b="1"/>
            </a:lvl3pPr>
            <a:lvl4pPr marL="1028599" indent="0">
              <a:buNone/>
              <a:defRPr sz="1200" b="1"/>
            </a:lvl4pPr>
            <a:lvl5pPr marL="1371464" indent="0">
              <a:buNone/>
              <a:defRPr sz="1200" b="1"/>
            </a:lvl5pPr>
            <a:lvl6pPr marL="1714331" indent="0">
              <a:buNone/>
              <a:defRPr sz="1200" b="1"/>
            </a:lvl6pPr>
            <a:lvl7pPr marL="2057197" indent="0">
              <a:buNone/>
              <a:defRPr sz="1200" b="1"/>
            </a:lvl7pPr>
            <a:lvl8pPr marL="2400063" indent="0">
              <a:buNone/>
              <a:defRPr sz="1200" b="1"/>
            </a:lvl8pPr>
            <a:lvl9pPr marL="2742929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4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6BA8-54BF-44D3-AB05-13FBA800C9D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835B-BC38-47F0-B697-C0A5BD0B85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8205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6BA8-54BF-44D3-AB05-13FBA800C9D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835B-BC38-47F0-B697-C0A5BD0B85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03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6BA8-54BF-44D3-AB05-13FBA800C9D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835B-BC38-47F0-B697-C0A5BD0B85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0225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5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66" indent="0">
              <a:buNone/>
              <a:defRPr sz="1050"/>
            </a:lvl2pPr>
            <a:lvl3pPr marL="685732" indent="0">
              <a:buNone/>
              <a:defRPr sz="900"/>
            </a:lvl3pPr>
            <a:lvl4pPr marL="1028599" indent="0">
              <a:buNone/>
              <a:defRPr sz="750"/>
            </a:lvl4pPr>
            <a:lvl5pPr marL="1371464" indent="0">
              <a:buNone/>
              <a:defRPr sz="750"/>
            </a:lvl5pPr>
            <a:lvl6pPr marL="1714331" indent="0">
              <a:buNone/>
              <a:defRPr sz="750"/>
            </a:lvl6pPr>
            <a:lvl7pPr marL="2057197" indent="0">
              <a:buNone/>
              <a:defRPr sz="750"/>
            </a:lvl7pPr>
            <a:lvl8pPr marL="2400063" indent="0">
              <a:buNone/>
              <a:defRPr sz="750"/>
            </a:lvl8pPr>
            <a:lvl9pPr marL="2742929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6BA8-54BF-44D3-AB05-13FBA800C9D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835B-BC38-47F0-B697-C0A5BD0B85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598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5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66" indent="0">
              <a:buNone/>
              <a:defRPr sz="2100"/>
            </a:lvl2pPr>
            <a:lvl3pPr marL="685732" indent="0">
              <a:buNone/>
              <a:defRPr sz="1800"/>
            </a:lvl3pPr>
            <a:lvl4pPr marL="1028599" indent="0">
              <a:buNone/>
              <a:defRPr sz="1500"/>
            </a:lvl4pPr>
            <a:lvl5pPr marL="1371464" indent="0">
              <a:buNone/>
              <a:defRPr sz="1500"/>
            </a:lvl5pPr>
            <a:lvl6pPr marL="1714331" indent="0">
              <a:buNone/>
              <a:defRPr sz="1500"/>
            </a:lvl6pPr>
            <a:lvl7pPr marL="2057197" indent="0">
              <a:buNone/>
              <a:defRPr sz="1500"/>
            </a:lvl7pPr>
            <a:lvl8pPr marL="2400063" indent="0">
              <a:buNone/>
              <a:defRPr sz="1500"/>
            </a:lvl8pPr>
            <a:lvl9pPr marL="2742929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66" indent="0">
              <a:buNone/>
              <a:defRPr sz="1050"/>
            </a:lvl2pPr>
            <a:lvl3pPr marL="685732" indent="0">
              <a:buNone/>
              <a:defRPr sz="900"/>
            </a:lvl3pPr>
            <a:lvl4pPr marL="1028599" indent="0">
              <a:buNone/>
              <a:defRPr sz="750"/>
            </a:lvl4pPr>
            <a:lvl5pPr marL="1371464" indent="0">
              <a:buNone/>
              <a:defRPr sz="750"/>
            </a:lvl5pPr>
            <a:lvl6pPr marL="1714331" indent="0">
              <a:buNone/>
              <a:defRPr sz="750"/>
            </a:lvl6pPr>
            <a:lvl7pPr marL="2057197" indent="0">
              <a:buNone/>
              <a:defRPr sz="750"/>
            </a:lvl7pPr>
            <a:lvl8pPr marL="2400063" indent="0">
              <a:buNone/>
              <a:defRPr sz="750"/>
            </a:lvl8pPr>
            <a:lvl9pPr marL="2742929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6BA8-54BF-44D3-AB05-13FBA800C9D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835B-BC38-47F0-B697-C0A5BD0B85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8928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E6BA8-54BF-44D3-AB05-13FBA800C9D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8835B-BC38-47F0-B697-C0A5BD0B85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906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732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3" indent="-171433" algn="l" defTabSz="685732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99" indent="-171433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66" indent="-171433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32" indent="-171433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898" indent="-171433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764" indent="-171433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30" indent="-171433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496" indent="-171433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362" indent="-171433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3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66" algn="l" defTabSz="68573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32" algn="l" defTabSz="68573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99" algn="l" defTabSz="68573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64" algn="l" defTabSz="68573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31" algn="l" defTabSz="68573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97" algn="l" defTabSz="68573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63" algn="l" defTabSz="68573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29" algn="l" defTabSz="68573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749A2F33-D092-38E4-CFC8-A31285AB4113}"/>
              </a:ext>
            </a:extLst>
          </p:cNvPr>
          <p:cNvSpPr/>
          <p:nvPr/>
        </p:nvSpPr>
        <p:spPr>
          <a:xfrm>
            <a:off x="275080" y="3610257"/>
            <a:ext cx="6361164" cy="2135807"/>
          </a:xfrm>
          <a:prstGeom prst="round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266B747-C3A3-0FED-21F4-0BC61FEE785F}"/>
              </a:ext>
            </a:extLst>
          </p:cNvPr>
          <p:cNvSpPr txBox="1"/>
          <p:nvPr/>
        </p:nvSpPr>
        <p:spPr>
          <a:xfrm>
            <a:off x="421369" y="3693275"/>
            <a:ext cx="643663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２０２</a:t>
            </a:r>
            <a:r>
              <a:rPr kumimoji="1"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6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　　　４月</a:t>
            </a:r>
            <a:r>
              <a:rPr kumimoji="1"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　　５月</a:t>
            </a:r>
            <a:r>
              <a:rPr kumimoji="1"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8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　　</a:t>
            </a:r>
            <a:r>
              <a:rPr kumimoji="1"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6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月１</a:t>
            </a:r>
            <a:r>
              <a:rPr kumimoji="1"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　　７月１</a:t>
            </a:r>
            <a:r>
              <a:rPr kumimoji="1"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</a:t>
            </a:r>
            <a:endParaRPr kumimoji="1" lang="en-US" altLang="ja-JP" sz="1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　　　　　　　　　　　</a:t>
            </a:r>
            <a:r>
              <a:rPr kumimoji="1" lang="ja-JP" altLang="en-US" sz="16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８月はお休み</a:t>
            </a:r>
            <a:endParaRPr kumimoji="1" lang="en-US" altLang="ja-JP" sz="16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　　９月１</a:t>
            </a:r>
            <a:r>
              <a:rPr kumimoji="1"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    </a:t>
            </a:r>
            <a:r>
              <a:rPr kumimoji="1"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9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　　１１月１</a:t>
            </a:r>
            <a:r>
              <a:rPr kumimoji="1"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　　１２月１</a:t>
            </a:r>
            <a:r>
              <a:rPr kumimoji="1"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</a:t>
            </a:r>
            <a:endParaRPr kumimoji="1" lang="en-US" altLang="ja-JP" sz="1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</a:t>
            </a:r>
            <a:endParaRPr kumimoji="1" lang="en-US" altLang="ja-JP" sz="14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sz="14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２０２</a:t>
            </a:r>
            <a:r>
              <a:rPr kumimoji="1"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　　　</a:t>
            </a:r>
            <a:r>
              <a:rPr kumimoji="1"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8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　　</a:t>
            </a:r>
            <a:r>
              <a:rPr kumimoji="1"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月１</a:t>
            </a:r>
            <a:r>
              <a:rPr kumimoji="1"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　　</a:t>
            </a:r>
            <a:r>
              <a:rPr kumimoji="1"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月１</a:t>
            </a:r>
            <a:r>
              <a:rPr kumimoji="1" lang="en-US" altLang="ja-JP" sz="160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kumimoji="1" lang="ja-JP" altLang="en-US" sz="160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</a:t>
            </a:r>
            <a:endParaRPr kumimoji="1" lang="en-US" altLang="ja-JP" sz="1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</a:t>
            </a:r>
          </a:p>
          <a:p>
            <a:r>
              <a:rPr kumimoji="1" lang="ja-JP" altLang="en-US" sz="1400" dirty="0">
                <a:solidFill>
                  <a:schemeClr val="accent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第２金曜日１０時３０分～１２時　お好きな時間にどうぞ    </a:t>
            </a:r>
            <a:endParaRPr kumimoji="1" lang="en-US" altLang="ja-JP" sz="1400" dirty="0">
              <a:solidFill>
                <a:schemeClr val="accent6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" name="フレーム 6">
            <a:extLst>
              <a:ext uri="{FF2B5EF4-FFF2-40B4-BE49-F238E27FC236}">
                <a16:creationId xmlns:a16="http://schemas.microsoft.com/office/drawing/2014/main" id="{3B29E327-4AC4-BE03-0110-1E84C48FCC65}"/>
              </a:ext>
            </a:extLst>
          </p:cNvPr>
          <p:cNvSpPr/>
          <p:nvPr/>
        </p:nvSpPr>
        <p:spPr>
          <a:xfrm>
            <a:off x="0" y="0"/>
            <a:ext cx="6858000" cy="9906000"/>
          </a:xfrm>
          <a:prstGeom prst="frame">
            <a:avLst>
              <a:gd name="adj1" fmla="val 6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8">
              <a:solidFill>
                <a:schemeClr val="tx1"/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DF5912D-1808-61AC-7979-D1F4844036CF}"/>
              </a:ext>
            </a:extLst>
          </p:cNvPr>
          <p:cNvSpPr txBox="1"/>
          <p:nvPr/>
        </p:nvSpPr>
        <p:spPr>
          <a:xfrm>
            <a:off x="154040" y="136831"/>
            <a:ext cx="2488168" cy="559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1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０歳から１歳の赤ちゃんとママ</a:t>
            </a:r>
            <a:endParaRPr kumimoji="1" lang="en-US" altLang="ja-JP" sz="151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151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遊びにきませんか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6CE8BBA-38C2-C0FA-17D8-633BD8E35F6B}"/>
              </a:ext>
            </a:extLst>
          </p:cNvPr>
          <p:cNvSpPr txBox="1"/>
          <p:nvPr/>
        </p:nvSpPr>
        <p:spPr>
          <a:xfrm>
            <a:off x="172766" y="649094"/>
            <a:ext cx="2417445" cy="481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531" dirty="0">
                <a:solidFill>
                  <a:schemeClr val="accent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赤ちゃんサロン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CF946DB-2C36-30C7-DB04-7DC8CA087567}"/>
              </a:ext>
            </a:extLst>
          </p:cNvPr>
          <p:cNvSpPr txBox="1"/>
          <p:nvPr/>
        </p:nvSpPr>
        <p:spPr>
          <a:xfrm>
            <a:off x="4967499" y="136831"/>
            <a:ext cx="2044541" cy="403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25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てるぼサロン</a:t>
            </a:r>
          </a:p>
        </p:txBody>
      </p:sp>
      <p:sp>
        <p:nvSpPr>
          <p:cNvPr id="15" name="思考の吹き出し: 雲形 14">
            <a:extLst>
              <a:ext uri="{FF2B5EF4-FFF2-40B4-BE49-F238E27FC236}">
                <a16:creationId xmlns:a16="http://schemas.microsoft.com/office/drawing/2014/main" id="{E78DE6D0-7A83-5479-942E-9EAA0A9A2EE2}"/>
              </a:ext>
            </a:extLst>
          </p:cNvPr>
          <p:cNvSpPr/>
          <p:nvPr/>
        </p:nvSpPr>
        <p:spPr>
          <a:xfrm>
            <a:off x="2527610" y="564021"/>
            <a:ext cx="3555389" cy="461022"/>
          </a:xfrm>
          <a:prstGeom prst="cloudCallout">
            <a:avLst>
              <a:gd name="adj1" fmla="val -54881"/>
              <a:gd name="adj2" fmla="val 45375"/>
            </a:avLst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13" dirty="0"/>
              <a:t>赤ちゃんと初めてのおでかけに！</a:t>
            </a:r>
            <a:endParaRPr kumimoji="1" lang="en-US" altLang="ja-JP" sz="1013" dirty="0"/>
          </a:p>
          <a:p>
            <a:pPr algn="ctr"/>
            <a:r>
              <a:rPr kumimoji="1" lang="ja-JP" altLang="en-US" sz="1013" dirty="0"/>
              <a:t>プレママもぜひどうぞ</a:t>
            </a:r>
            <a:endParaRPr kumimoji="1" lang="ja-JP" altLang="en-US" sz="448" dirty="0"/>
          </a:p>
        </p:txBody>
      </p:sp>
      <p:pic>
        <p:nvPicPr>
          <p:cNvPr id="16" name="Picture 2" descr="BZB_2bs_color">
            <a:extLst>
              <a:ext uri="{FF2B5EF4-FFF2-40B4-BE49-F238E27FC236}">
                <a16:creationId xmlns:a16="http://schemas.microsoft.com/office/drawing/2014/main" id="{9EEA2F49-9278-41A2-9F89-ED09D8F393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481" y="1390960"/>
            <a:ext cx="1632936" cy="1835064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思考の吹き出し: 雲形 17">
            <a:extLst>
              <a:ext uri="{FF2B5EF4-FFF2-40B4-BE49-F238E27FC236}">
                <a16:creationId xmlns:a16="http://schemas.microsoft.com/office/drawing/2014/main" id="{C373C6AC-9640-E279-88B8-BD67F6FCAFE2}"/>
              </a:ext>
            </a:extLst>
          </p:cNvPr>
          <p:cNvSpPr/>
          <p:nvPr/>
        </p:nvSpPr>
        <p:spPr>
          <a:xfrm>
            <a:off x="1976735" y="2783654"/>
            <a:ext cx="3438660" cy="603383"/>
          </a:xfrm>
          <a:prstGeom prst="cloudCallout">
            <a:avLst>
              <a:gd name="adj1" fmla="val -55829"/>
              <a:gd name="adj2" fmla="val -25754"/>
            </a:avLst>
          </a:prstGeom>
          <a:ln w="19050">
            <a:solidFill>
              <a:srgbClr val="FC46E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013" spc="-127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DBCCD93-5510-0918-AC9D-851AF84084DD}"/>
              </a:ext>
            </a:extLst>
          </p:cNvPr>
          <p:cNvSpPr txBox="1"/>
          <p:nvPr/>
        </p:nvSpPr>
        <p:spPr>
          <a:xfrm>
            <a:off x="2497194" y="2813502"/>
            <a:ext cx="2864150" cy="55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13" dirty="0"/>
              <a:t>子育ての毎日にほっと一息</a:t>
            </a:r>
            <a:endParaRPr kumimoji="1" lang="en-US" altLang="ja-JP" sz="1013" dirty="0"/>
          </a:p>
          <a:p>
            <a:r>
              <a:rPr kumimoji="1" lang="ja-JP" altLang="en-US" sz="1013" dirty="0"/>
              <a:t>うれしかったこと、心配なこと何でも話せる</a:t>
            </a:r>
            <a:endParaRPr kumimoji="1" lang="en-US" altLang="ja-JP" sz="1013" dirty="0"/>
          </a:p>
          <a:p>
            <a:r>
              <a:rPr kumimoji="1" lang="ja-JP" altLang="en-US" sz="1013" dirty="0"/>
              <a:t>くつろぎのスペース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0FCF904-E3D9-0BEB-7F8E-8BD93142F886}"/>
              </a:ext>
            </a:extLst>
          </p:cNvPr>
          <p:cNvSpPr txBox="1"/>
          <p:nvPr/>
        </p:nvSpPr>
        <p:spPr>
          <a:xfrm>
            <a:off x="870281" y="5873534"/>
            <a:ext cx="13182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＜場所＞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dist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＜対象＞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dist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＜参加費＞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dist"/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dist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＜お申し込み＞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4307B3E-19AB-26B3-5030-9FA5134C75BC}"/>
              </a:ext>
            </a:extLst>
          </p:cNvPr>
          <p:cNvSpPr txBox="1"/>
          <p:nvPr/>
        </p:nvSpPr>
        <p:spPr>
          <a:xfrm>
            <a:off x="2273014" y="5865988"/>
            <a:ext cx="349757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新井自治会館</a:t>
            </a:r>
            <a:endParaRPr kumimoji="1" lang="en-US" altLang="ja-JP" sz="1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０～１歳児の親子</a:t>
            </a:r>
            <a:endParaRPr kumimoji="1" lang="en-US" altLang="ja-JP" sz="1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１００円</a:t>
            </a:r>
            <a:endParaRPr kumimoji="1" lang="en-US" altLang="ja-JP" sz="1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sz="1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予約は要りません。</a:t>
            </a:r>
            <a:endParaRPr kumimoji="1" lang="en-US" altLang="ja-JP" sz="1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直接会場に遊びに来てください。</a:t>
            </a:r>
            <a:endParaRPr kumimoji="1" lang="en-US" altLang="ja-JP" sz="1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お待ちしています。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7EADF98-FEA3-6C0C-257C-D79E116D480C}"/>
              </a:ext>
            </a:extLst>
          </p:cNvPr>
          <p:cNvSpPr txBox="1"/>
          <p:nvPr/>
        </p:nvSpPr>
        <p:spPr>
          <a:xfrm>
            <a:off x="3099298" y="5874320"/>
            <a:ext cx="3268980" cy="3088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050" dirty="0"/>
              <a:t>。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3E68B819-BD5E-095B-63FE-1B41E4A5798E}"/>
              </a:ext>
            </a:extLst>
          </p:cNvPr>
          <p:cNvSpPr txBox="1"/>
          <p:nvPr/>
        </p:nvSpPr>
        <p:spPr>
          <a:xfrm>
            <a:off x="399746" y="7518937"/>
            <a:ext cx="5303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NPO</a:t>
            </a:r>
            <a:r>
              <a:rPr kumimoji="1"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法人　親そだちネットワーク　ビジー・ビー</a:t>
            </a:r>
            <a:endParaRPr kumimoji="1" lang="en-US" altLang="ja-JP" sz="12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kumimoji="1"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お問い合わせ　</a:t>
            </a:r>
            <a:r>
              <a:rPr kumimoji="1" lang="en-US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080-9680-4116(</a:t>
            </a:r>
            <a:r>
              <a:rPr kumimoji="1"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行徳地区</a:t>
            </a:r>
            <a:r>
              <a:rPr kumimoji="1" lang="en-US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)</a:t>
            </a:r>
            <a:r>
              <a:rPr kumimoji="1" lang="ja-JP" altLang="en-US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　</a:t>
            </a:r>
            <a:r>
              <a:rPr kumimoji="1" lang="en-US" altLang="ja-JP" sz="1200" dirty="0">
                <a:latin typeface="游明朝" panose="02020400000000000000" pitchFamily="18" charset="-128"/>
                <a:ea typeface="游明朝" panose="02020400000000000000" pitchFamily="18" charset="-128"/>
              </a:rPr>
              <a:t>arai.bee8@gmail.com</a:t>
            </a: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8E7341D1-33E2-4382-A5FD-4417B06246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594" y="6718194"/>
            <a:ext cx="982345" cy="1307465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AutoShape 22">
            <a:extLst>
              <a:ext uri="{FF2B5EF4-FFF2-40B4-BE49-F238E27FC236}">
                <a16:creationId xmlns:a16="http://schemas.microsoft.com/office/drawing/2014/main" id="{8A0ADF21-625C-E8F8-4F74-EA5CCD0F3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746" y="8203844"/>
            <a:ext cx="6137910" cy="1120140"/>
          </a:xfrm>
          <a:prstGeom prst="roundRect">
            <a:avLst>
              <a:gd name="adj" fmla="val 16667"/>
            </a:avLst>
          </a:prstGeom>
          <a:noFill/>
          <a:ln w="38100" cmpd="dbl">
            <a:solidFill>
              <a:srgbClr xmlns:mc="http://schemas.openxmlformats.org/markup-compatibility/2006" xmlns:a14="http://schemas.microsoft.com/office/drawing/2010/main" val="0000FF" mc:Ignorable="a14" a14:legacySpreadsheetColorIndex="1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99" mc:Ignorable="a14" a14:legacySpreadsheetColorIndex="4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0FF2DED-CB91-2C8D-F713-7D728ED9C96D}"/>
              </a:ext>
            </a:extLst>
          </p:cNvPr>
          <p:cNvSpPr txBox="1"/>
          <p:nvPr/>
        </p:nvSpPr>
        <p:spPr>
          <a:xfrm>
            <a:off x="275080" y="8234346"/>
            <a:ext cx="555285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ブログ「ビジー・ビーの日々」</a:t>
            </a:r>
            <a:endParaRPr kumimoji="1"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悪天候などにより、予定が変更になることがあります。ブログでご確認ください。</a:t>
            </a:r>
            <a:endParaRPr kumimoji="1"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みつばちっこ・サロン・新井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八幡親子つどいの広場の最新情報は</a:t>
            </a:r>
            <a:endParaRPr kumimoji="1"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『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みつばちっこ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で検索してね</a:t>
            </a:r>
            <a:endParaRPr kumimoji="1"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0B1853C3-4518-4E81-9BE7-A988B1639E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834" y="8314486"/>
            <a:ext cx="998855" cy="982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Picture 33" descr="てるぼ ２">
            <a:extLst>
              <a:ext uri="{FF2B5EF4-FFF2-40B4-BE49-F238E27FC236}">
                <a16:creationId xmlns:a16="http://schemas.microsoft.com/office/drawing/2014/main" id="{8B7CC848-C50B-4CCC-9DF1-A32D34DD0E2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40" y="8627014"/>
            <a:ext cx="628650" cy="85344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3C27819B-7E00-CFCC-E32F-2DAE781CA770}"/>
              </a:ext>
            </a:extLst>
          </p:cNvPr>
          <p:cNvSpPr txBox="1"/>
          <p:nvPr/>
        </p:nvSpPr>
        <p:spPr>
          <a:xfrm>
            <a:off x="260482" y="9488701"/>
            <a:ext cx="71053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「赤ちゃんサロン　みつばちっこ」は、いちかわ社協（てるぼサロン）に登録された、誰でも気軽に参加できるサロンです。</a:t>
            </a:r>
          </a:p>
        </p:txBody>
      </p:sp>
      <p:pic>
        <p:nvPicPr>
          <p:cNvPr id="40" name="図 39">
            <a:extLst>
              <a:ext uri="{FF2B5EF4-FFF2-40B4-BE49-F238E27FC236}">
                <a16:creationId xmlns:a16="http://schemas.microsoft.com/office/drawing/2014/main" id="{957FF702-8253-924F-A09F-6F87D0FEFF0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399" y="5906427"/>
            <a:ext cx="860946" cy="852197"/>
          </a:xfrm>
          <a:prstGeom prst="rect">
            <a:avLst/>
          </a:prstGeom>
          <a:solidFill>
            <a:srgbClr val="FF0000"/>
          </a:solidFill>
          <a:ln>
            <a:noFill/>
          </a:ln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7AA76C8C-6D80-6AE3-7E75-50597C2AA5C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4484895" y="6682544"/>
            <a:ext cx="237271" cy="237271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EE7461F4-78B3-C335-2993-FE18C60AA22C}"/>
              </a:ext>
            </a:extLst>
          </p:cNvPr>
          <p:cNvSpPr txBox="1"/>
          <p:nvPr/>
        </p:nvSpPr>
        <p:spPr>
          <a:xfrm>
            <a:off x="4670035" y="6701711"/>
            <a:ext cx="16090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ja-JP" sz="1050" kern="100" dirty="0" err="1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Busybeesaron</a:t>
            </a:r>
            <a:endParaRPr lang="ja-JP" altLang="ja-JP" sz="1050" kern="100" dirty="0">
              <a:solidFill>
                <a:srgbClr val="FF0000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D35DECA-C607-665F-C52E-02081A161373}"/>
              </a:ext>
            </a:extLst>
          </p:cNvPr>
          <p:cNvSpPr txBox="1"/>
          <p:nvPr/>
        </p:nvSpPr>
        <p:spPr>
          <a:xfrm>
            <a:off x="1764178" y="957110"/>
            <a:ext cx="47734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dirty="0">
                <a:solidFill>
                  <a:srgbClr val="FF66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みつばちっこ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DBAC936-2EF6-A9F7-70F8-C35064EE55C4}"/>
              </a:ext>
            </a:extLst>
          </p:cNvPr>
          <p:cNvSpPr txBox="1"/>
          <p:nvPr/>
        </p:nvSpPr>
        <p:spPr>
          <a:xfrm flipH="1">
            <a:off x="2928273" y="1863564"/>
            <a:ext cx="20363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b="1" dirty="0">
                <a:solidFill>
                  <a:srgbClr val="FFC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新 井</a:t>
            </a:r>
          </a:p>
        </p:txBody>
      </p:sp>
    </p:spTree>
    <p:extLst>
      <p:ext uri="{BB962C8B-B14F-4D97-AF65-F5344CB8AC3E}">
        <p14:creationId xmlns:p14="http://schemas.microsoft.com/office/powerpoint/2010/main" val="3773437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350</TotalTime>
  <Words>250</Words>
  <Application>Microsoft Office PowerPoint</Application>
  <PresentationFormat>A4 210 x 297 mm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UDPゴシック</vt:lpstr>
      <vt:lpstr>BIZ UDP明朝 Medium</vt:lpstr>
      <vt:lpstr>HGPｺﾞｼｯｸM</vt:lpstr>
      <vt:lpstr>HGP創英角ﾎﾟｯﾌﾟ体</vt:lpstr>
      <vt:lpstr>HG創英角ﾎﾟｯﾌﾟ体</vt:lpstr>
      <vt:lpstr>游ゴシック</vt:lpstr>
      <vt:lpstr>游明朝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 櫻</dc:creator>
  <cp:lastModifiedBy>親子つどいの広場 末広</cp:lastModifiedBy>
  <cp:revision>31</cp:revision>
  <cp:lastPrinted>2024-02-13T05:30:16Z</cp:lastPrinted>
  <dcterms:created xsi:type="dcterms:W3CDTF">2023-03-17T12:08:56Z</dcterms:created>
  <dcterms:modified xsi:type="dcterms:W3CDTF">2026-03-25T02:39:09Z</dcterms:modified>
</cp:coreProperties>
</file>